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5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8" d="100"/>
          <a:sy n="58" d="100"/>
        </p:scale>
        <p:origin x="-104" y="-6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9621168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 name="Shape 4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0" name="Shape 19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7" name="Shape 19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4" name="Shape 20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8" name="Shape 23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5" name="Shape 24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2" name="Shape 25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0" name="Shape 26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6" name="Shape 26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3" name="Shape 27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0" name="Shape 28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7" name="Shape 28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3" name="Shape 29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Shape 2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9" name="Shape 29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Shape 30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8" name="Shape 30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Shape 31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5" name="Shape 31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3" name="Shape 32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Shape 33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1" name="Shape 33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Shape 3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8" name="Shape 33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5" name="Shape 34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Shape 35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2" name="Shape 35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9" name="Shape 35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7" name="Shape 36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4" name="Shape 37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Shape 37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0" name="Shape 38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p:nvPr/>
        </p:nvSpPr>
        <p:spPr>
          <a:xfrm>
            <a:off x="372035" y="311039"/>
            <a:ext cx="8399999" cy="4440899"/>
          </a:xfrm>
          <a:prstGeom prst="roundRect">
            <a:avLst>
              <a:gd name="adj" fmla="val 3653"/>
            </a:avLst>
          </a:prstGeom>
          <a:solidFill>
            <a:srgbClr val="FFFFFF"/>
          </a:solidFill>
          <a:ln>
            <a:noFill/>
          </a:ln>
        </p:spPr>
        <p:txBody>
          <a:bodyPr lIns="91425" tIns="45700" rIns="91425" bIns="45700" anchor="ctr" anchorCtr="0">
            <a:spAutoFit/>
          </a:bodyPr>
          <a:lstStyle/>
          <a:p>
            <a:endParaRPr/>
          </a:p>
        </p:txBody>
      </p:sp>
      <p:sp>
        <p:nvSpPr>
          <p:cNvPr id="9" name="Shape 9"/>
          <p:cNvSpPr/>
          <p:nvPr/>
        </p:nvSpPr>
        <p:spPr>
          <a:xfrm>
            <a:off x="372035" y="4904401"/>
            <a:ext cx="8399999" cy="1206600"/>
          </a:xfrm>
          <a:prstGeom prst="roundRect">
            <a:avLst>
              <a:gd name="adj" fmla="val 15243"/>
            </a:avLst>
          </a:prstGeom>
          <a:solidFill>
            <a:srgbClr val="FFFFFF"/>
          </a:solidFill>
          <a:ln>
            <a:noFill/>
          </a:ln>
        </p:spPr>
        <p:txBody>
          <a:bodyPr lIns="91425" tIns="45700" rIns="91425" bIns="45700" anchor="ctr" anchorCtr="0">
            <a:spAutoFit/>
          </a:bodyPr>
          <a:lstStyle/>
          <a:p>
            <a:endParaRPr/>
          </a:p>
        </p:txBody>
      </p:sp>
      <p:sp>
        <p:nvSpPr>
          <p:cNvPr id="10" name="Shape 10"/>
          <p:cNvSpPr txBox="1">
            <a:spLocks noGrp="1"/>
          </p:cNvSpPr>
          <p:nvPr>
            <p:ph type="ctrTitle"/>
          </p:nvPr>
        </p:nvSpPr>
        <p:spPr>
          <a:xfrm>
            <a:off x="685800" y="630810"/>
            <a:ext cx="7772400" cy="3789300"/>
          </a:xfrm>
          <a:prstGeom prst="rect">
            <a:avLst/>
          </a:prstGeom>
          <a:noFill/>
          <a:ln>
            <a:noFill/>
          </a:ln>
        </p:spPr>
        <p:txBody>
          <a:bodyPr lIns="91425" tIns="91425" rIns="91425" bIns="91425" anchor="b" anchorCtr="0"/>
          <a:lstStyle>
            <a:lvl1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1pPr>
            <a:lvl2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2pPr>
            <a:lvl3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3pPr>
            <a:lvl4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4pPr>
            <a:lvl5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5pPr>
            <a:lvl6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6pPr>
            <a:lvl7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7pPr>
            <a:lvl8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8pPr>
            <a:lvl9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9pPr>
          </a:lstStyle>
          <a:p>
            <a:endParaRPr/>
          </a:p>
        </p:txBody>
      </p:sp>
      <p:sp>
        <p:nvSpPr>
          <p:cNvPr id="11" name="Shape 11"/>
          <p:cNvSpPr txBox="1">
            <a:spLocks noGrp="1"/>
          </p:cNvSpPr>
          <p:nvPr>
            <p:ph type="subTitle" idx="1"/>
          </p:nvPr>
        </p:nvSpPr>
        <p:spPr>
          <a:xfrm>
            <a:off x="685800" y="5195894"/>
            <a:ext cx="7772400" cy="614099"/>
          </a:xfrm>
          <a:prstGeom prst="rect">
            <a:avLst/>
          </a:prstGeom>
          <a:noFill/>
          <a:ln>
            <a:noFill/>
          </a:ln>
        </p:spPr>
        <p:txBody>
          <a:bodyPr lIns="91425" tIns="91425" rIns="91425" bIns="91425" anchor="ctr" anchorCtr="0"/>
          <a:lstStyle>
            <a:lvl1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1pPr>
            <a:lvl2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2pPr>
            <a:lvl3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3pPr>
            <a:lvl4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4pPr>
            <a:lvl5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5pPr>
            <a:lvl6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6pPr>
            <a:lvl7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7pPr>
            <a:lvl8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8pPr>
            <a:lvl9pPr marL="0" indent="190500" algn="l" rtl="0">
              <a:spcBef>
                <a:spcPts val="0"/>
              </a:spcBef>
              <a:buClr>
                <a:schemeClr val="dk1"/>
              </a:buClr>
              <a:buSzPct val="100000"/>
              <a:buFont typeface="Arial"/>
              <a:buNone/>
              <a:defRPr sz="30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2"/>
        <p:cNvGrpSpPr/>
        <p:nvPr/>
      </p:nvGrpSpPr>
      <p:grpSpPr>
        <a:xfrm>
          <a:off x="0" y="0"/>
          <a:ext cx="0" cy="0"/>
          <a:chOff x="0" y="0"/>
          <a:chExt cx="0" cy="0"/>
        </a:xfrm>
      </p:grpSpPr>
      <p:sp>
        <p:nvSpPr>
          <p:cNvPr id="13" name="Shape 13"/>
          <p:cNvSpPr/>
          <p:nvPr/>
        </p:nvSpPr>
        <p:spPr>
          <a:xfrm>
            <a:off x="372035" y="1550894"/>
            <a:ext cx="8399999" cy="5170500"/>
          </a:xfrm>
          <a:prstGeom prst="roundRect">
            <a:avLst>
              <a:gd name="adj" fmla="val 2970"/>
            </a:avLst>
          </a:prstGeom>
          <a:solidFill>
            <a:srgbClr val="FFFFFF"/>
          </a:solidFill>
          <a:ln>
            <a:noFill/>
          </a:ln>
        </p:spPr>
        <p:txBody>
          <a:bodyPr lIns="91425" tIns="45700" rIns="91425" bIns="45700" anchor="ctr" anchorCtr="0">
            <a:spAutoFit/>
          </a:bodyPr>
          <a:lstStyle/>
          <a:p>
            <a:endParaRPr/>
          </a:p>
        </p:txBody>
      </p:sp>
      <p:sp>
        <p:nvSpPr>
          <p:cNvPr id="14" name="Shape 14"/>
          <p:cNvSpPr/>
          <p:nvPr/>
        </p:nvSpPr>
        <p:spPr>
          <a:xfrm rot="10800000" flipH="1">
            <a:off x="372035" y="-120"/>
            <a:ext cx="8399999" cy="1399800"/>
          </a:xfrm>
          <a:prstGeom prst="round2SameRect">
            <a:avLst>
              <a:gd name="adj1" fmla="val 10590"/>
              <a:gd name="adj2" fmla="val 0"/>
            </a:avLst>
          </a:prstGeom>
          <a:solidFill>
            <a:srgbClr val="FFFFFF"/>
          </a:solidFill>
          <a:ln>
            <a:noFill/>
          </a:ln>
        </p:spPr>
        <p:txBody>
          <a:bodyPr lIns="91425" tIns="45700" rIns="91425" bIns="45700" anchor="ctr" anchorCtr="0">
            <a:spAutoFit/>
          </a:bodyPr>
          <a:lstStyle/>
          <a:p>
            <a:endParaRPr/>
          </a:p>
        </p:txBody>
      </p:sp>
      <p:sp>
        <p:nvSpPr>
          <p:cNvPr id="15" name="Shape 15"/>
          <p:cNvSpPr txBox="1">
            <a:spLocks noGrp="1"/>
          </p:cNvSpPr>
          <p:nvPr>
            <p:ph type="title"/>
          </p:nvPr>
        </p:nvSpPr>
        <p:spPr>
          <a:xfrm>
            <a:off x="457200" y="186035"/>
            <a:ext cx="8229600" cy="1143000"/>
          </a:xfrm>
          <a:prstGeom prst="rect">
            <a:avLst/>
          </a:prstGeom>
          <a:noFill/>
          <a:ln>
            <a:noFill/>
          </a:ln>
        </p:spPr>
        <p:txBody>
          <a:bodyPr lIns="91425" tIns="91425" rIns="91425" bIns="91425" anchor="b" anchorCtr="0"/>
          <a:lstStyle>
            <a:lvl1pPr rtl="0">
              <a:defRPr>
                <a:solidFill>
                  <a:schemeClr val="dk2"/>
                </a:solidFill>
              </a:defRPr>
            </a:lvl1pPr>
            <a:lvl2pPr rtl="0">
              <a:defRPr>
                <a:solidFill>
                  <a:schemeClr val="dk2"/>
                </a:solidFill>
              </a:defRPr>
            </a:lvl2pPr>
            <a:lvl3pPr rtl="0">
              <a:defRPr>
                <a:solidFill>
                  <a:schemeClr val="dk2"/>
                </a:solidFill>
              </a:defRPr>
            </a:lvl3pPr>
            <a:lvl4pPr rtl="0">
              <a:defRPr>
                <a:solidFill>
                  <a:schemeClr val="dk2"/>
                </a:solidFill>
              </a:defRPr>
            </a:lvl4pPr>
            <a:lvl5pPr rtl="0">
              <a:defRPr>
                <a:solidFill>
                  <a:schemeClr val="dk2"/>
                </a:solidFill>
              </a:defRPr>
            </a:lvl5pPr>
            <a:lvl6pPr rtl="0">
              <a:defRPr>
                <a:solidFill>
                  <a:schemeClr val="dk2"/>
                </a:solidFill>
              </a:defRPr>
            </a:lvl6pPr>
            <a:lvl7pPr rtl="0">
              <a:defRPr>
                <a:solidFill>
                  <a:schemeClr val="dk2"/>
                </a:solidFill>
              </a:defRPr>
            </a:lvl7pPr>
            <a:lvl8pPr rtl="0">
              <a:defRPr>
                <a:solidFill>
                  <a:schemeClr val="dk2"/>
                </a:solidFill>
              </a:defRPr>
            </a:lvl8pPr>
            <a:lvl9pPr rtl="0">
              <a:defRPr>
                <a:solidFill>
                  <a:schemeClr val="dk2"/>
                </a:solidFill>
              </a:defRPr>
            </a:lvl9pPr>
          </a:lstStyle>
          <a:p>
            <a:endParaRPr/>
          </a:p>
        </p:txBody>
      </p:sp>
      <p:sp>
        <p:nvSpPr>
          <p:cNvPr id="16" name="Shape 1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p:nvPr/>
        </p:nvSpPr>
        <p:spPr>
          <a:xfrm>
            <a:off x="372035" y="1550894"/>
            <a:ext cx="4114800" cy="5170500"/>
          </a:xfrm>
          <a:prstGeom prst="roundRect">
            <a:avLst>
              <a:gd name="adj" fmla="val 3784"/>
            </a:avLst>
          </a:prstGeom>
          <a:solidFill>
            <a:srgbClr val="FFFFFF"/>
          </a:solidFill>
          <a:ln>
            <a:noFill/>
          </a:ln>
        </p:spPr>
        <p:txBody>
          <a:bodyPr lIns="91425" tIns="45700" rIns="91425" bIns="45700" anchor="ctr" anchorCtr="0">
            <a:spAutoFit/>
          </a:bodyPr>
          <a:lstStyle/>
          <a:p>
            <a:endParaRPr/>
          </a:p>
        </p:txBody>
      </p:sp>
      <p:sp>
        <p:nvSpPr>
          <p:cNvPr id="19" name="Shape 19"/>
          <p:cNvSpPr/>
          <p:nvPr/>
        </p:nvSpPr>
        <p:spPr>
          <a:xfrm rot="10800000" flipH="1">
            <a:off x="372035" y="-120"/>
            <a:ext cx="8399999" cy="1399800"/>
          </a:xfrm>
          <a:prstGeom prst="round2SameRect">
            <a:avLst>
              <a:gd name="adj1" fmla="val 10590"/>
              <a:gd name="adj2" fmla="val 0"/>
            </a:avLst>
          </a:prstGeom>
          <a:solidFill>
            <a:srgbClr val="FFFFFF"/>
          </a:solidFill>
          <a:ln>
            <a:noFill/>
          </a:ln>
        </p:spPr>
        <p:txBody>
          <a:bodyPr lIns="91425" tIns="45700" rIns="91425" bIns="45700" anchor="ctr" anchorCtr="0">
            <a:spAutoFit/>
          </a:bodyPr>
          <a:lstStyle/>
          <a:p>
            <a:endParaRPr/>
          </a:p>
        </p:txBody>
      </p:sp>
      <p:sp>
        <p:nvSpPr>
          <p:cNvPr id="20" name="Shape 20"/>
          <p:cNvSpPr txBox="1">
            <a:spLocks noGrp="1"/>
          </p:cNvSpPr>
          <p:nvPr>
            <p:ph type="title"/>
          </p:nvPr>
        </p:nvSpPr>
        <p:spPr>
          <a:xfrm>
            <a:off x="457200" y="186035"/>
            <a:ext cx="8229600" cy="1143000"/>
          </a:xfrm>
          <a:prstGeom prst="rect">
            <a:avLst/>
          </a:prstGeom>
          <a:noFill/>
          <a:ln>
            <a:noFill/>
          </a:ln>
        </p:spPr>
        <p:txBody>
          <a:bodyPr lIns="91425" tIns="91425" rIns="91425" bIns="91425" anchor="b" anchorCtr="0"/>
          <a:lstStyle>
            <a:lvl1pPr rtl="0">
              <a:defRPr>
                <a:solidFill>
                  <a:schemeClr val="dk2"/>
                </a:solidFill>
              </a:defRPr>
            </a:lvl1pPr>
            <a:lvl2pPr rtl="0">
              <a:defRPr>
                <a:solidFill>
                  <a:schemeClr val="dk2"/>
                </a:solidFill>
              </a:defRPr>
            </a:lvl2pPr>
            <a:lvl3pPr rtl="0">
              <a:defRPr>
                <a:solidFill>
                  <a:schemeClr val="dk2"/>
                </a:solidFill>
              </a:defRPr>
            </a:lvl3pPr>
            <a:lvl4pPr rtl="0">
              <a:defRPr>
                <a:solidFill>
                  <a:schemeClr val="dk2"/>
                </a:solidFill>
              </a:defRPr>
            </a:lvl4pPr>
            <a:lvl5pPr rtl="0">
              <a:defRPr>
                <a:solidFill>
                  <a:schemeClr val="dk2"/>
                </a:solidFill>
              </a:defRPr>
            </a:lvl5pPr>
            <a:lvl6pPr rtl="0">
              <a:defRPr>
                <a:solidFill>
                  <a:schemeClr val="dk2"/>
                </a:solidFill>
              </a:defRPr>
            </a:lvl6pPr>
            <a:lvl7pPr rtl="0">
              <a:defRPr>
                <a:solidFill>
                  <a:schemeClr val="dk2"/>
                </a:solidFill>
              </a:defRPr>
            </a:lvl7pPr>
            <a:lvl8pPr rtl="0">
              <a:defRPr>
                <a:solidFill>
                  <a:schemeClr val="dk2"/>
                </a:solidFill>
              </a:defRPr>
            </a:lvl8pPr>
            <a:lvl9pPr rtl="0">
              <a:defRPr>
                <a:solidFill>
                  <a:schemeClr val="dk2"/>
                </a:solidFill>
              </a:defRPr>
            </a:lvl9pPr>
          </a:lstStyle>
          <a:p>
            <a:endParaRPr/>
          </a:p>
        </p:txBody>
      </p:sp>
      <p:sp>
        <p:nvSpPr>
          <p:cNvPr id="21" name="Shape 21"/>
          <p:cNvSpPr txBox="1">
            <a:spLocks noGrp="1"/>
          </p:cNvSpPr>
          <p:nvPr>
            <p:ph type="body" idx="1"/>
          </p:nvPr>
        </p:nvSpPr>
        <p:spPr>
          <a:xfrm>
            <a:off x="457200" y="1600200"/>
            <a:ext cx="3925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22" name="Shape 22"/>
          <p:cNvSpPr/>
          <p:nvPr/>
        </p:nvSpPr>
        <p:spPr>
          <a:xfrm>
            <a:off x="4657164" y="1550894"/>
            <a:ext cx="4114800" cy="5170500"/>
          </a:xfrm>
          <a:prstGeom prst="roundRect">
            <a:avLst>
              <a:gd name="adj" fmla="val 3784"/>
            </a:avLst>
          </a:prstGeom>
          <a:solidFill>
            <a:srgbClr val="FFFFFF"/>
          </a:solidFill>
          <a:ln>
            <a:noFill/>
          </a:ln>
        </p:spPr>
        <p:txBody>
          <a:bodyPr lIns="91425" tIns="45700" rIns="91425" bIns="45700" anchor="ctr" anchorCtr="0">
            <a:spAutoFit/>
          </a:bodyPr>
          <a:lstStyle/>
          <a:p>
            <a:endParaRPr/>
          </a:p>
        </p:txBody>
      </p:sp>
      <p:sp>
        <p:nvSpPr>
          <p:cNvPr id="23" name="Shape 23"/>
          <p:cNvSpPr txBox="1">
            <a:spLocks noGrp="1"/>
          </p:cNvSpPr>
          <p:nvPr>
            <p:ph type="body" idx="2"/>
          </p:nvPr>
        </p:nvSpPr>
        <p:spPr>
          <a:xfrm>
            <a:off x="4761353" y="1600200"/>
            <a:ext cx="3925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4"/>
        <p:cNvGrpSpPr/>
        <p:nvPr/>
      </p:nvGrpSpPr>
      <p:grpSpPr>
        <a:xfrm>
          <a:off x="0" y="0"/>
          <a:ext cx="0" cy="0"/>
          <a:chOff x="0" y="0"/>
          <a:chExt cx="0" cy="0"/>
        </a:xfrm>
      </p:grpSpPr>
      <p:sp>
        <p:nvSpPr>
          <p:cNvPr id="25" name="Shape 25"/>
          <p:cNvSpPr/>
          <p:nvPr/>
        </p:nvSpPr>
        <p:spPr>
          <a:xfrm>
            <a:off x="372035" y="1550894"/>
            <a:ext cx="8399999" cy="5170500"/>
          </a:xfrm>
          <a:prstGeom prst="roundRect">
            <a:avLst>
              <a:gd name="adj" fmla="val 2970"/>
            </a:avLst>
          </a:prstGeom>
          <a:solidFill>
            <a:srgbClr val="FFFFFF"/>
          </a:solidFill>
          <a:ln>
            <a:noFill/>
          </a:ln>
        </p:spPr>
        <p:txBody>
          <a:bodyPr lIns="91425" tIns="45700" rIns="91425" bIns="45700" anchor="ctr" anchorCtr="0">
            <a:spAutoFit/>
          </a:bodyPr>
          <a:lstStyle/>
          <a:p>
            <a:endParaRPr/>
          </a:p>
        </p:txBody>
      </p:sp>
      <p:sp>
        <p:nvSpPr>
          <p:cNvPr id="26" name="Shape 26"/>
          <p:cNvSpPr/>
          <p:nvPr/>
        </p:nvSpPr>
        <p:spPr>
          <a:xfrm rot="10800000" flipH="1">
            <a:off x="372035" y="-120"/>
            <a:ext cx="8399999" cy="1399800"/>
          </a:xfrm>
          <a:prstGeom prst="round2SameRect">
            <a:avLst>
              <a:gd name="adj1" fmla="val 10590"/>
              <a:gd name="adj2" fmla="val 0"/>
            </a:avLst>
          </a:prstGeom>
          <a:solidFill>
            <a:srgbClr val="FFFFFF"/>
          </a:solidFill>
          <a:ln>
            <a:noFill/>
          </a:ln>
        </p:spPr>
        <p:txBody>
          <a:bodyPr lIns="91425" tIns="45700" rIns="91425" bIns="45700" anchor="ctr" anchorCtr="0">
            <a:spAutoFit/>
          </a:bodyPr>
          <a:lstStyle/>
          <a:p>
            <a:endParaRPr/>
          </a:p>
        </p:txBody>
      </p:sp>
      <p:sp>
        <p:nvSpPr>
          <p:cNvPr id="27" name="Shape 27"/>
          <p:cNvSpPr txBox="1">
            <a:spLocks noGrp="1"/>
          </p:cNvSpPr>
          <p:nvPr>
            <p:ph type="title"/>
          </p:nvPr>
        </p:nvSpPr>
        <p:spPr>
          <a:xfrm>
            <a:off x="457200" y="186035"/>
            <a:ext cx="8229600" cy="1143000"/>
          </a:xfrm>
          <a:prstGeom prst="rect">
            <a:avLst/>
          </a:prstGeom>
          <a:noFill/>
          <a:ln>
            <a:noFill/>
          </a:ln>
        </p:spPr>
        <p:txBody>
          <a:bodyPr lIns="91425" tIns="91425" rIns="91425" bIns="91425" anchor="b" anchorCtr="0"/>
          <a:lstStyle>
            <a:lvl1pPr rtl="0">
              <a:defRPr>
                <a:solidFill>
                  <a:schemeClr val="dk2"/>
                </a:solidFill>
              </a:defRPr>
            </a:lvl1pPr>
            <a:lvl2pPr rtl="0">
              <a:defRPr>
                <a:solidFill>
                  <a:schemeClr val="dk2"/>
                </a:solidFill>
              </a:defRPr>
            </a:lvl2pPr>
            <a:lvl3pPr rtl="0">
              <a:defRPr>
                <a:solidFill>
                  <a:schemeClr val="dk2"/>
                </a:solidFill>
              </a:defRPr>
            </a:lvl3pPr>
            <a:lvl4pPr rtl="0">
              <a:defRPr>
                <a:solidFill>
                  <a:schemeClr val="dk2"/>
                </a:solidFill>
              </a:defRPr>
            </a:lvl4pPr>
            <a:lvl5pPr rtl="0">
              <a:defRPr>
                <a:solidFill>
                  <a:schemeClr val="dk2"/>
                </a:solidFill>
              </a:defRPr>
            </a:lvl5pPr>
            <a:lvl6pPr rtl="0">
              <a:defRPr>
                <a:solidFill>
                  <a:schemeClr val="dk2"/>
                </a:solidFill>
              </a:defRPr>
            </a:lvl6pPr>
            <a:lvl7pPr rtl="0">
              <a:defRPr>
                <a:solidFill>
                  <a:schemeClr val="dk2"/>
                </a:solidFill>
              </a:defRPr>
            </a:lvl7pPr>
            <a:lvl8pPr rtl="0">
              <a:defRPr>
                <a:solidFill>
                  <a:schemeClr val="dk2"/>
                </a:solidFill>
              </a:defRPr>
            </a:lvl8pPr>
            <a:lvl9pPr rtl="0">
              <a:defRPr>
                <a:solidFill>
                  <a:schemeClr val="dk2"/>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8"/>
        <p:cNvGrpSpPr/>
        <p:nvPr/>
      </p:nvGrpSpPr>
      <p:grpSpPr>
        <a:xfrm>
          <a:off x="0" y="0"/>
          <a:ext cx="0" cy="0"/>
          <a:chOff x="0" y="0"/>
          <a:chExt cx="0" cy="0"/>
        </a:xfrm>
      </p:grpSpPr>
      <p:sp>
        <p:nvSpPr>
          <p:cNvPr id="29" name="Shape 29"/>
          <p:cNvSpPr txBox="1">
            <a:spLocks noGrp="1"/>
          </p:cNvSpPr>
          <p:nvPr>
            <p:ph type="body" idx="1"/>
          </p:nvPr>
        </p:nvSpPr>
        <p:spPr>
          <a:xfrm>
            <a:off x="372035" y="5702203"/>
            <a:ext cx="8399999" cy="865500"/>
          </a:xfrm>
          <a:prstGeom prst="rect">
            <a:avLst/>
          </a:prstGeom>
          <a:noFill/>
          <a:ln>
            <a:noFill/>
          </a:ln>
        </p:spPr>
        <p:txBody>
          <a:bodyPr lIns="91425" tIns="91425" rIns="91425" bIns="91425" anchor="t" anchorCtr="0"/>
          <a:lstStyle>
            <a:lvl1pPr marL="342900" indent="-342900" algn="l" rtl="0">
              <a:lnSpc>
                <a:spcPct val="100000"/>
              </a:lnSpc>
              <a:spcBef>
                <a:spcPts val="0"/>
              </a:spcBef>
              <a:spcAft>
                <a:spcPts val="0"/>
              </a:spcAft>
              <a:buClr>
                <a:schemeClr val="lt1"/>
              </a:buClr>
              <a:buSzPct val="166666"/>
              <a:buFont typeface="Arial"/>
              <a:buChar char="•"/>
              <a:defRPr sz="2400" b="1">
                <a:solidFill>
                  <a:schemeClr val="lt1"/>
                </a:solidFill>
              </a:defRPr>
            </a:lvl1pPr>
            <a:lvl2pPr marL="342900" indent="-342900" algn="l" rtl="0">
              <a:lnSpc>
                <a:spcPct val="100000"/>
              </a:lnSpc>
              <a:spcBef>
                <a:spcPts val="0"/>
              </a:spcBef>
              <a:spcAft>
                <a:spcPts val="0"/>
              </a:spcAft>
              <a:buClr>
                <a:schemeClr val="lt1"/>
              </a:buClr>
              <a:buSzPct val="100000"/>
              <a:buFont typeface="Courier New"/>
              <a:buChar char="o"/>
              <a:defRPr sz="2400" b="1">
                <a:solidFill>
                  <a:schemeClr val="lt1"/>
                </a:solidFill>
              </a:defRPr>
            </a:lvl2pPr>
            <a:lvl3pPr marL="342900" indent="-342900" algn="l" rtl="0">
              <a:lnSpc>
                <a:spcPct val="100000"/>
              </a:lnSpc>
              <a:spcBef>
                <a:spcPts val="0"/>
              </a:spcBef>
              <a:spcAft>
                <a:spcPts val="0"/>
              </a:spcAft>
              <a:buClr>
                <a:schemeClr val="lt1"/>
              </a:buClr>
              <a:buSzPct val="100000"/>
              <a:buFont typeface="Wingdings"/>
              <a:buChar char="§"/>
              <a:defRPr sz="2400" b="1">
                <a:solidFill>
                  <a:schemeClr val="lt1"/>
                </a:solidFill>
              </a:defRPr>
            </a:lvl3pPr>
            <a:lvl4pPr marL="342900" indent="-342900" algn="l" rtl="0">
              <a:lnSpc>
                <a:spcPct val="100000"/>
              </a:lnSpc>
              <a:spcBef>
                <a:spcPts val="0"/>
              </a:spcBef>
              <a:spcAft>
                <a:spcPts val="0"/>
              </a:spcAft>
              <a:buClr>
                <a:schemeClr val="lt1"/>
              </a:buClr>
              <a:buSzPct val="166666"/>
              <a:buFont typeface="Arial"/>
              <a:buChar char="•"/>
              <a:defRPr sz="2400" b="1">
                <a:solidFill>
                  <a:schemeClr val="lt1"/>
                </a:solidFill>
              </a:defRPr>
            </a:lvl4pPr>
            <a:lvl5pPr marL="342900" indent="-342900" algn="l" rtl="0">
              <a:lnSpc>
                <a:spcPct val="100000"/>
              </a:lnSpc>
              <a:spcBef>
                <a:spcPts val="0"/>
              </a:spcBef>
              <a:spcAft>
                <a:spcPts val="0"/>
              </a:spcAft>
              <a:buClr>
                <a:schemeClr val="lt1"/>
              </a:buClr>
              <a:buSzPct val="100000"/>
              <a:buFont typeface="Courier New"/>
              <a:buChar char="o"/>
              <a:defRPr sz="2400" b="1">
                <a:solidFill>
                  <a:schemeClr val="lt1"/>
                </a:solidFill>
              </a:defRPr>
            </a:lvl5pPr>
            <a:lvl6pPr marL="342900" indent="-342900" algn="l" rtl="0">
              <a:lnSpc>
                <a:spcPct val="100000"/>
              </a:lnSpc>
              <a:spcBef>
                <a:spcPts val="0"/>
              </a:spcBef>
              <a:spcAft>
                <a:spcPts val="0"/>
              </a:spcAft>
              <a:buClr>
                <a:schemeClr val="lt1"/>
              </a:buClr>
              <a:buSzPct val="100000"/>
              <a:buFont typeface="Wingdings"/>
              <a:buChar char="§"/>
              <a:defRPr sz="2400" b="1">
                <a:solidFill>
                  <a:schemeClr val="lt1"/>
                </a:solidFill>
              </a:defRPr>
            </a:lvl6pPr>
            <a:lvl7pPr marL="342900" indent="-342900" algn="l" rtl="0">
              <a:lnSpc>
                <a:spcPct val="100000"/>
              </a:lnSpc>
              <a:spcBef>
                <a:spcPts val="0"/>
              </a:spcBef>
              <a:spcAft>
                <a:spcPts val="0"/>
              </a:spcAft>
              <a:buClr>
                <a:schemeClr val="lt1"/>
              </a:buClr>
              <a:buSzPct val="166666"/>
              <a:buFont typeface="Arial"/>
              <a:buChar char="•"/>
              <a:defRPr sz="2400" b="1">
                <a:solidFill>
                  <a:schemeClr val="lt1"/>
                </a:solidFill>
              </a:defRPr>
            </a:lvl7pPr>
            <a:lvl8pPr marL="342900" indent="-342900" algn="l" rtl="0">
              <a:lnSpc>
                <a:spcPct val="100000"/>
              </a:lnSpc>
              <a:spcBef>
                <a:spcPts val="0"/>
              </a:spcBef>
              <a:spcAft>
                <a:spcPts val="0"/>
              </a:spcAft>
              <a:buClr>
                <a:schemeClr val="lt1"/>
              </a:buClr>
              <a:buSzPct val="100000"/>
              <a:buFont typeface="Courier New"/>
              <a:buChar char="o"/>
              <a:defRPr sz="2400" b="1">
                <a:solidFill>
                  <a:schemeClr val="lt1"/>
                </a:solidFill>
              </a:defRPr>
            </a:lvl8pPr>
            <a:lvl9pPr marL="342900" indent="-342900" algn="l" rtl="0">
              <a:lnSpc>
                <a:spcPct val="100000"/>
              </a:lnSpc>
              <a:spcBef>
                <a:spcPts val="0"/>
              </a:spcBef>
              <a:spcAft>
                <a:spcPts val="0"/>
              </a:spcAft>
              <a:buClr>
                <a:schemeClr val="lt1"/>
              </a:buClr>
              <a:buSzPct val="100000"/>
              <a:buFont typeface="Wingdings"/>
              <a:buChar char="§"/>
              <a:defRPr sz="2400" b="1">
                <a:solidFill>
                  <a:schemeClr val="lt1"/>
                </a:solidFill>
              </a:defRPr>
            </a:lvl9pPr>
          </a:lstStyle>
          <a:p>
            <a:endParaRPr/>
          </a:p>
        </p:txBody>
      </p:sp>
      <p:sp>
        <p:nvSpPr>
          <p:cNvPr id="30" name="Shape 30"/>
          <p:cNvSpPr/>
          <p:nvPr/>
        </p:nvSpPr>
        <p:spPr>
          <a:xfrm>
            <a:off x="372035" y="311039"/>
            <a:ext cx="8399999" cy="5158200"/>
          </a:xfrm>
          <a:prstGeom prst="roundRect">
            <a:avLst>
              <a:gd name="adj" fmla="val 2776"/>
            </a:avLst>
          </a:prstGeom>
          <a:solidFill>
            <a:srgbClr val="FFFFFF"/>
          </a:solidFill>
          <a:ln>
            <a:noFill/>
          </a:ln>
        </p:spPr>
        <p:txBody>
          <a:bodyPr lIns="91425" tIns="45700" rIns="91425" bIns="45700" anchor="ctr" anchorCtr="0">
            <a:spAutoFit/>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
        <p:cNvGrpSpPr/>
        <p:nvPr/>
      </p:nvGrpSpPr>
      <p:grpSpPr>
        <a:xfrm>
          <a:off x="0" y="0"/>
          <a:ext cx="0" cy="0"/>
          <a:chOff x="0" y="0"/>
          <a:chExt cx="0" cy="0"/>
        </a:xfrm>
      </p:grpSpPr>
      <p:sp>
        <p:nvSpPr>
          <p:cNvPr id="32" name="Shape 32"/>
          <p:cNvSpPr/>
          <p:nvPr/>
        </p:nvSpPr>
        <p:spPr>
          <a:xfrm>
            <a:off x="372035" y="314112"/>
            <a:ext cx="8399999" cy="6229800"/>
          </a:xfrm>
          <a:prstGeom prst="roundRect">
            <a:avLst>
              <a:gd name="adj" fmla="val 2255"/>
            </a:avLst>
          </a:prstGeom>
          <a:solidFill>
            <a:srgbClr val="FFFFFF"/>
          </a:solidFill>
          <a:ln>
            <a:noFill/>
          </a:ln>
        </p:spPr>
        <p:txBody>
          <a:bodyPr lIns="91425" tIns="45700" rIns="91425" bIns="45700" anchor="ctr" anchorCtr="0">
            <a:spAutoFit/>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186035"/>
            <a:ext cx="8229600" cy="1143000"/>
          </a:xfrm>
          <a:prstGeom prst="rect">
            <a:avLst/>
          </a:prstGeom>
          <a:noFill/>
          <a:ln>
            <a:noFill/>
          </a:ln>
        </p:spPr>
        <p:txBody>
          <a:bodyPr lIns="91425" tIns="91425" rIns="91425" bIns="91425" anchor="b" anchorCtr="0"/>
          <a:lstStyle>
            <a:lvl1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1pPr>
            <a:lvl2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2pPr>
            <a:lvl3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3pPr>
            <a:lvl4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4pPr>
            <a:lvl5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5pPr>
            <a:lvl6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6pPr>
            <a:lvl7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7pPr>
            <a:lvl8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8pPr>
            <a:lvl9pPr marL="0" indent="228600" algn="l" rtl="0">
              <a:spcBef>
                <a:spcPts val="0"/>
              </a:spcBef>
              <a:buClr>
                <a:schemeClr val="dk2"/>
              </a:buClr>
              <a:buSzPct val="100000"/>
              <a:buFont typeface="Arial"/>
              <a:buNone/>
              <a:defRPr sz="3600" b="1" i="0" u="none" strike="noStrike" cap="none" baseline="0">
                <a:solidFill>
                  <a:schemeClr val="dk2"/>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hyperlink" Target="http://www.google.com/calendar/iphoneselect" TargetMode="External"/><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hyperlink" Target="https://docs.google.com/a/saratogamornet.org/file/d/0B0vgNO3Hu7mWQW41UmdVODY3WkE/edit" TargetMode="External"/><Relationship Id="rId4" Type="http://schemas.openxmlformats.org/officeDocument/2006/relationships/hyperlink" Target="https://docs.google.com/a/saratogamornet.org/file/d/0B0vgNO3Hu7mWcy1zRzVSVkFpb00/edit" TargetMode="External"/><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3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3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42.png"/></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4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4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4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50.png"/></Relationships>
</file>

<file path=ppt/slides/_rels/slide47.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5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Shape 34"/>
          <p:cNvSpPr txBox="1">
            <a:spLocks noGrp="1"/>
          </p:cNvSpPr>
          <p:nvPr>
            <p:ph type="ctrTitle"/>
          </p:nvPr>
        </p:nvSpPr>
        <p:spPr>
          <a:xfrm>
            <a:off x="685800" y="630810"/>
            <a:ext cx="7772400" cy="3789300"/>
          </a:xfrm>
          <a:prstGeom prst="rect">
            <a:avLst/>
          </a:prstGeom>
        </p:spPr>
        <p:txBody>
          <a:bodyPr lIns="91425" tIns="91425" rIns="91425" bIns="91425" anchor="b" anchorCtr="0">
            <a:spAutoFit/>
          </a:bodyPr>
          <a:lstStyle/>
          <a:p>
            <a:endParaRPr/>
          </a:p>
        </p:txBody>
      </p:sp>
      <p:sp>
        <p:nvSpPr>
          <p:cNvPr id="35" name="Shape 35"/>
          <p:cNvSpPr/>
          <p:nvPr/>
        </p:nvSpPr>
        <p:spPr>
          <a:xfrm>
            <a:off x="685800" y="630810"/>
            <a:ext cx="7595398" cy="3643995"/>
          </a:xfrm>
          <a:prstGeom prst="rect">
            <a:avLst/>
          </a:prstGeom>
          <a:blipFill>
            <a:blip r:embed="rId3"/>
            <a:stretch>
              <a:fillRect/>
            </a:stretch>
          </a:blipFill>
          <a:ln>
            <a:noFill/>
          </a:ln>
        </p:spPr>
      </p:sp>
      <p:sp>
        <p:nvSpPr>
          <p:cNvPr id="36" name="Shape 36"/>
          <p:cNvSpPr txBox="1">
            <a:spLocks noGrp="1"/>
          </p:cNvSpPr>
          <p:nvPr>
            <p:ph type="ctrTitle" idx="2"/>
          </p:nvPr>
        </p:nvSpPr>
        <p:spPr>
          <a:xfrm rot="-16601">
            <a:off x="1368498" y="4916105"/>
            <a:ext cx="4659054" cy="1115713"/>
          </a:xfrm>
          <a:prstGeom prst="rect">
            <a:avLst/>
          </a:prstGeom>
        </p:spPr>
        <p:txBody>
          <a:bodyPr lIns="91425" tIns="91425" rIns="91425" bIns="91425" anchor="b" anchorCtr="0">
            <a:spAutoFit/>
          </a:bodyPr>
          <a:lstStyle/>
          <a:p>
            <a:pPr lvl="0" rtl="0">
              <a:buNone/>
            </a:pPr>
            <a:r>
              <a:rPr lang="en" sz="6000">
                <a:solidFill>
                  <a:srgbClr val="0000FF"/>
                </a:solidFill>
              </a:rPr>
              <a:t>G</a:t>
            </a:r>
            <a:r>
              <a:rPr lang="en" sz="6000">
                <a:solidFill>
                  <a:srgbClr val="FF0000"/>
                </a:solidFill>
              </a:rPr>
              <a:t>o</a:t>
            </a:r>
            <a:r>
              <a:rPr lang="en" sz="6000">
                <a:solidFill>
                  <a:srgbClr val="FF9900"/>
                </a:solidFill>
              </a:rPr>
              <a:t>o</a:t>
            </a:r>
            <a:r>
              <a:rPr lang="en" sz="6000">
                <a:solidFill>
                  <a:srgbClr val="0000FF"/>
                </a:solidFill>
              </a:rPr>
              <a:t>g</a:t>
            </a:r>
            <a:r>
              <a:rPr lang="en" sz="6000">
                <a:solidFill>
                  <a:srgbClr val="00FF00"/>
                </a:solidFill>
              </a:rPr>
              <a:t>l</a:t>
            </a:r>
            <a:r>
              <a:rPr lang="en" sz="6000">
                <a:solidFill>
                  <a:srgbClr val="FF0000"/>
                </a:solidFill>
              </a:rPr>
              <a:t>e</a:t>
            </a:r>
            <a:r>
              <a:rPr lang="en" sz="6000">
                <a:solidFill>
                  <a:srgbClr val="0000FF"/>
                </a:solidFill>
              </a:rPr>
              <a:t> Mail</a:t>
            </a: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Contacts Continued</a:t>
            </a:r>
          </a:p>
        </p:txBody>
      </p:sp>
      <p:sp>
        <p:nvSpPr>
          <p:cNvPr id="98" name="Shape 9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a:t>Special Notes on Contacts:</a:t>
            </a:r>
          </a:p>
          <a:p>
            <a:pPr marL="457200" lvl="0" indent="-419100" rtl="0">
              <a:buClr>
                <a:schemeClr val="dk1"/>
              </a:buClr>
              <a:buSzPct val="166666"/>
              <a:buFont typeface="Arial"/>
              <a:buChar char="•"/>
            </a:pPr>
            <a:r>
              <a:rPr lang="en"/>
              <a:t>Address books can be imported from many mail programs (Entourage, Outlook, etc...).</a:t>
            </a:r>
          </a:p>
          <a:p>
            <a:pPr marL="457200" lvl="0" indent="-419100" rtl="0">
              <a:buClr>
                <a:schemeClr val="dk1"/>
              </a:buClr>
              <a:buSzPct val="166666"/>
              <a:buFont typeface="Arial"/>
              <a:buChar char="•"/>
            </a:pPr>
            <a:r>
              <a:rPr lang="en"/>
              <a:t>To create mailing groups: </a:t>
            </a:r>
          </a:p>
          <a:p>
            <a:pPr marL="914400" lvl="1" indent="-381000" rtl="0">
              <a:buClr>
                <a:schemeClr val="dk1"/>
              </a:buClr>
              <a:buSzPct val="80000"/>
              <a:buFont typeface="Courier New"/>
              <a:buChar char="o"/>
            </a:pPr>
            <a:r>
              <a:rPr lang="en"/>
              <a:t>Select New Group on the left, and enter a name for the group.</a:t>
            </a:r>
          </a:p>
          <a:p>
            <a:pPr marL="914400" lvl="1" indent="-381000">
              <a:buClr>
                <a:schemeClr val="dk1"/>
              </a:buClr>
              <a:buSzPct val="80000"/>
              <a:buFont typeface="Courier New"/>
              <a:buChar char="o"/>
            </a:pPr>
            <a:r>
              <a:rPr lang="en"/>
              <a:t>Once the group is created, hit the checkbox next to the contacts you want in the group and hit the add to group button, and check the box next to the group, and click apply.</a:t>
            </a:r>
          </a:p>
        </p:txBody>
      </p:sp>
      <p:sp>
        <p:nvSpPr>
          <p:cNvPr id="99" name="Shape 99"/>
          <p:cNvSpPr/>
          <p:nvPr/>
        </p:nvSpPr>
        <p:spPr>
          <a:xfrm>
            <a:off x="4617812" y="5262612"/>
            <a:ext cx="1609725" cy="1419225"/>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ctrTitle"/>
          </p:nvPr>
        </p:nvSpPr>
        <p:spPr>
          <a:xfrm rot="-16585">
            <a:off x="1367204" y="4373566"/>
            <a:ext cx="7772790" cy="1650619"/>
          </a:xfrm>
          <a:prstGeom prst="rect">
            <a:avLst/>
          </a:prstGeom>
        </p:spPr>
        <p:txBody>
          <a:bodyPr lIns="91425" tIns="91425" rIns="91425" bIns="91425" anchor="b" anchorCtr="0">
            <a:spAutoFit/>
          </a:bodyPr>
          <a:lstStyle/>
          <a:p>
            <a:pPr>
              <a:buNone/>
            </a:pPr>
            <a:r>
              <a:rPr lang="en" sz="6000">
                <a:solidFill>
                  <a:srgbClr val="0000FF"/>
                </a:solidFill>
              </a:rPr>
              <a:t>G</a:t>
            </a:r>
            <a:r>
              <a:rPr lang="en" sz="6000">
                <a:solidFill>
                  <a:srgbClr val="FF0000"/>
                </a:solidFill>
              </a:rPr>
              <a:t>o</a:t>
            </a:r>
            <a:r>
              <a:rPr lang="en" sz="6000">
                <a:solidFill>
                  <a:srgbClr val="FF9900"/>
                </a:solidFill>
              </a:rPr>
              <a:t>o</a:t>
            </a:r>
            <a:r>
              <a:rPr lang="en" sz="6000">
                <a:solidFill>
                  <a:srgbClr val="0000FF"/>
                </a:solidFill>
              </a:rPr>
              <a:t>g</a:t>
            </a:r>
            <a:r>
              <a:rPr lang="en" sz="6000">
                <a:solidFill>
                  <a:srgbClr val="00FF00"/>
                </a:solidFill>
              </a:rPr>
              <a:t>l</a:t>
            </a:r>
            <a:r>
              <a:rPr lang="en" sz="6000">
                <a:solidFill>
                  <a:srgbClr val="FF0000"/>
                </a:solidFill>
              </a:rPr>
              <a:t>e</a:t>
            </a:r>
            <a:r>
              <a:rPr lang="en" sz="6000">
                <a:solidFill>
                  <a:srgbClr val="0000FF"/>
                </a:solidFill>
              </a:rPr>
              <a:t> Calendar</a:t>
            </a:r>
          </a:p>
        </p:txBody>
      </p:sp>
      <p:sp>
        <p:nvSpPr>
          <p:cNvPr id="105" name="Shape 105"/>
          <p:cNvSpPr/>
          <p:nvPr/>
        </p:nvSpPr>
        <p:spPr>
          <a:xfrm>
            <a:off x="646506" y="867925"/>
            <a:ext cx="7850987" cy="3309714"/>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Navigating</a:t>
            </a:r>
          </a:p>
        </p:txBody>
      </p:sp>
      <p:sp>
        <p:nvSpPr>
          <p:cNvPr id="111" name="Shape 111"/>
          <p:cNvSpPr txBox="1">
            <a:spLocks noGrp="1"/>
          </p:cNvSpPr>
          <p:nvPr>
            <p:ph type="body" idx="1"/>
          </p:nvPr>
        </p:nvSpPr>
        <p:spPr>
          <a:xfrm>
            <a:off x="457200" y="1600200"/>
            <a:ext cx="8229600" cy="17901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Visit http://www.gmail.com</a:t>
            </a:r>
          </a:p>
          <a:p>
            <a:pPr marL="457200" lvl="0" indent="-419100" rtl="0">
              <a:buClr>
                <a:schemeClr val="dk1"/>
              </a:buClr>
              <a:buSzPct val="166666"/>
              <a:buFont typeface="Arial"/>
              <a:buChar char="•"/>
            </a:pPr>
            <a:r>
              <a:rPr lang="en"/>
              <a:t>Sign in using your gmail address and password.</a:t>
            </a:r>
          </a:p>
          <a:p>
            <a:endParaRPr lang="en"/>
          </a:p>
          <a:p>
            <a:endParaRPr lang="en"/>
          </a:p>
        </p:txBody>
      </p:sp>
      <p:sp>
        <p:nvSpPr>
          <p:cNvPr id="112" name="Shape 112"/>
          <p:cNvSpPr/>
          <p:nvPr/>
        </p:nvSpPr>
        <p:spPr>
          <a:xfrm>
            <a:off x="2857500" y="3269675"/>
            <a:ext cx="3429000" cy="2905125"/>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lvl="0" algn="ctr" rtl="0">
              <a:buNone/>
            </a:pPr>
            <a:r>
              <a:rPr lang="en"/>
              <a:t>Navigation Continued</a:t>
            </a:r>
          </a:p>
        </p:txBody>
      </p:sp>
      <p:sp>
        <p:nvSpPr>
          <p:cNvPr id="118" name="Shape 118"/>
          <p:cNvSpPr txBox="1">
            <a:spLocks noGrp="1"/>
          </p:cNvSpPr>
          <p:nvPr>
            <p:ph type="body" idx="1"/>
          </p:nvPr>
        </p:nvSpPr>
        <p:spPr>
          <a:xfrm>
            <a:off x="457200" y="1600200"/>
            <a:ext cx="8229600" cy="16493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Select the calendar link located on the black navigation bar located towards the top of the screen.</a:t>
            </a:r>
          </a:p>
          <a:p>
            <a:endParaRPr lang="en"/>
          </a:p>
        </p:txBody>
      </p:sp>
      <p:sp>
        <p:nvSpPr>
          <p:cNvPr id="119" name="Shape 119"/>
          <p:cNvSpPr/>
          <p:nvPr/>
        </p:nvSpPr>
        <p:spPr>
          <a:xfrm>
            <a:off x="616871" y="4186463"/>
            <a:ext cx="7910257" cy="336411"/>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Creating a Calendar</a:t>
            </a:r>
          </a:p>
        </p:txBody>
      </p:sp>
      <p:sp>
        <p:nvSpPr>
          <p:cNvPr id="125" name="Shape 125"/>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Click on the triangle to the right of my calendars and click create new calendar from the list.</a:t>
            </a:r>
          </a:p>
        </p:txBody>
      </p:sp>
      <p:sp>
        <p:nvSpPr>
          <p:cNvPr id="126" name="Shape 126"/>
          <p:cNvSpPr/>
          <p:nvPr/>
        </p:nvSpPr>
        <p:spPr>
          <a:xfrm>
            <a:off x="642543" y="3008225"/>
            <a:ext cx="7858913" cy="1977109"/>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Creating a Calendar Continued</a:t>
            </a:r>
          </a:p>
        </p:txBody>
      </p:sp>
      <p:sp>
        <p:nvSpPr>
          <p:cNvPr id="132" name="Shape 132"/>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Give your calendar a name, a description (optional), and a location (optional).</a:t>
            </a:r>
          </a:p>
          <a:p>
            <a:pPr marL="457200" lvl="0" indent="-419100">
              <a:buClr>
                <a:schemeClr val="dk1"/>
              </a:buClr>
              <a:buSzPct val="166666"/>
              <a:buFont typeface="Arial"/>
              <a:buChar char="•"/>
            </a:pPr>
            <a:r>
              <a:rPr lang="en"/>
              <a:t>Check to make sure you have the correct country and time zone.</a:t>
            </a:r>
          </a:p>
        </p:txBody>
      </p:sp>
      <p:sp>
        <p:nvSpPr>
          <p:cNvPr id="133" name="Shape 133"/>
          <p:cNvSpPr/>
          <p:nvPr/>
        </p:nvSpPr>
        <p:spPr>
          <a:xfrm>
            <a:off x="876628" y="3887878"/>
            <a:ext cx="7390743" cy="252702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Sharing Your Calendars</a:t>
            </a:r>
          </a:p>
        </p:txBody>
      </p:sp>
      <p:sp>
        <p:nvSpPr>
          <p:cNvPr id="139" name="Shape 139"/>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You can share your calendars with everyone in your organization or with just specific people.</a:t>
            </a:r>
          </a:p>
          <a:p>
            <a:endParaRPr lang="en"/>
          </a:p>
          <a:p>
            <a:endParaRPr lang="en"/>
          </a:p>
          <a:p>
            <a:endParaRPr lang="en"/>
          </a:p>
          <a:p>
            <a:pPr marL="457200" lvl="0" indent="-419100" rtl="0">
              <a:buClr>
                <a:schemeClr val="dk1"/>
              </a:buClr>
              <a:buSzPct val="166666"/>
              <a:buFont typeface="Arial"/>
              <a:buChar char="•"/>
            </a:pPr>
            <a:r>
              <a:rPr lang="en"/>
              <a:t>If you share with </a:t>
            </a:r>
          </a:p>
          <a:p>
            <a:pPr lvl="0" rtl="0">
              <a:buNone/>
            </a:pPr>
            <a:r>
              <a:rPr lang="en"/>
              <a:t>    specific people you </a:t>
            </a:r>
          </a:p>
          <a:p>
            <a:pPr lvl="0" rtl="0">
              <a:buNone/>
            </a:pPr>
            <a:r>
              <a:rPr lang="en"/>
              <a:t>    can give them </a:t>
            </a:r>
          </a:p>
          <a:p>
            <a:pPr lvl="0">
              <a:buNone/>
            </a:pPr>
            <a:r>
              <a:rPr lang="en"/>
              <a:t>    different permissions.</a:t>
            </a:r>
          </a:p>
        </p:txBody>
      </p:sp>
      <p:sp>
        <p:nvSpPr>
          <p:cNvPr id="140" name="Shape 140"/>
          <p:cNvSpPr/>
          <p:nvPr/>
        </p:nvSpPr>
        <p:spPr>
          <a:xfrm>
            <a:off x="2366678" y="2773876"/>
            <a:ext cx="6118997" cy="1682991"/>
          </a:xfrm>
          <a:prstGeom prst="rect">
            <a:avLst/>
          </a:prstGeom>
          <a:blipFill>
            <a:blip r:embed="rId3"/>
            <a:stretch>
              <a:fillRect/>
            </a:stretch>
          </a:blipFill>
        </p:spPr>
      </p:sp>
      <p:sp>
        <p:nvSpPr>
          <p:cNvPr id="141" name="Shape 141"/>
          <p:cNvSpPr/>
          <p:nvPr/>
        </p:nvSpPr>
        <p:spPr>
          <a:xfrm>
            <a:off x="4689100" y="4829875"/>
            <a:ext cx="3670418" cy="1385360"/>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Saving Your Calendar</a:t>
            </a:r>
          </a:p>
        </p:txBody>
      </p:sp>
      <p:sp>
        <p:nvSpPr>
          <p:cNvPr id="147" name="Shape 147"/>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Be sure to click create calendar at the bottom of the page to save it.</a:t>
            </a:r>
          </a:p>
        </p:txBody>
      </p:sp>
      <p:sp>
        <p:nvSpPr>
          <p:cNvPr id="148" name="Shape 148"/>
          <p:cNvSpPr/>
          <p:nvPr/>
        </p:nvSpPr>
        <p:spPr>
          <a:xfrm>
            <a:off x="2709136" y="4054025"/>
            <a:ext cx="3725726" cy="1089472"/>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Creating a Calendar Event</a:t>
            </a:r>
          </a:p>
        </p:txBody>
      </p:sp>
      <p:sp>
        <p:nvSpPr>
          <p:cNvPr id="154" name="Shape 154"/>
          <p:cNvSpPr txBox="1">
            <a:spLocks noGrp="1"/>
          </p:cNvSpPr>
          <p:nvPr>
            <p:ph type="body" idx="1"/>
          </p:nvPr>
        </p:nvSpPr>
        <p:spPr>
          <a:xfrm>
            <a:off x="457200" y="1600200"/>
            <a:ext cx="8229600" cy="13877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Click on the red create icon </a:t>
            </a:r>
          </a:p>
          <a:p>
            <a:pPr lvl="0" rtl="0">
              <a:buNone/>
            </a:pPr>
            <a:r>
              <a:rPr lang="en"/>
              <a:t>    located at the top left of the screen.</a:t>
            </a:r>
          </a:p>
          <a:p>
            <a:endParaRPr lang="en"/>
          </a:p>
          <a:p>
            <a:pPr marL="457200" lvl="0" indent="-419100" rtl="0">
              <a:buClr>
                <a:schemeClr val="dk1"/>
              </a:buClr>
              <a:buSzPct val="166666"/>
              <a:buFont typeface="Arial"/>
              <a:buChar char="•"/>
            </a:pPr>
            <a:r>
              <a:rPr lang="en"/>
              <a:t>Title your event. Ex: Google Training</a:t>
            </a:r>
          </a:p>
          <a:p>
            <a:endParaRPr lang="en"/>
          </a:p>
          <a:p>
            <a:endParaRPr lang="en"/>
          </a:p>
          <a:p>
            <a:pPr marL="457200" lvl="0" indent="-419100">
              <a:buClr>
                <a:schemeClr val="dk1"/>
              </a:buClr>
              <a:buSzPct val="166666"/>
              <a:buFont typeface="Arial"/>
              <a:buChar char="•"/>
            </a:pPr>
            <a:r>
              <a:rPr lang="en"/>
              <a:t>Set the date and time of your event.</a:t>
            </a:r>
          </a:p>
        </p:txBody>
      </p:sp>
      <p:sp>
        <p:nvSpPr>
          <p:cNvPr id="155" name="Shape 155"/>
          <p:cNvSpPr/>
          <p:nvPr/>
        </p:nvSpPr>
        <p:spPr>
          <a:xfrm>
            <a:off x="6608175" y="1721100"/>
            <a:ext cx="1329610" cy="512252"/>
          </a:xfrm>
          <a:prstGeom prst="rect">
            <a:avLst/>
          </a:prstGeom>
          <a:blipFill>
            <a:blip r:embed="rId3"/>
            <a:stretch>
              <a:fillRect/>
            </a:stretch>
          </a:blipFill>
        </p:spPr>
      </p:sp>
      <p:sp>
        <p:nvSpPr>
          <p:cNvPr id="156" name="Shape 156"/>
          <p:cNvSpPr/>
          <p:nvPr/>
        </p:nvSpPr>
        <p:spPr>
          <a:xfrm>
            <a:off x="928275" y="3864525"/>
            <a:ext cx="6905332" cy="708065"/>
          </a:xfrm>
          <a:prstGeom prst="rect">
            <a:avLst/>
          </a:prstGeom>
          <a:blipFill>
            <a:blip r:embed="rId4"/>
            <a:stretch>
              <a:fillRect/>
            </a:stretch>
          </a:blipFill>
        </p:spPr>
      </p:sp>
      <p:sp>
        <p:nvSpPr>
          <p:cNvPr id="157" name="Shape 157"/>
          <p:cNvSpPr/>
          <p:nvPr/>
        </p:nvSpPr>
        <p:spPr>
          <a:xfrm>
            <a:off x="1020325" y="5585625"/>
            <a:ext cx="6689170" cy="763543"/>
          </a:xfrm>
          <a:prstGeom prst="rect">
            <a:avLst/>
          </a:prstGeom>
          <a:blipFill>
            <a:blip r:embed="rId5"/>
            <a:stretch>
              <a:fillRect/>
            </a:stretch>
          </a:blipFill>
        </p:spPr>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Creating a Calendar Event Cont...</a:t>
            </a:r>
          </a:p>
        </p:txBody>
      </p:sp>
      <p:sp>
        <p:nvSpPr>
          <p:cNvPr id="163" name="Shape 163"/>
          <p:cNvSpPr txBox="1">
            <a:spLocks noGrp="1"/>
          </p:cNvSpPr>
          <p:nvPr>
            <p:ph type="body" idx="1"/>
          </p:nvPr>
        </p:nvSpPr>
        <p:spPr>
          <a:xfrm>
            <a:off x="457200" y="2022534"/>
            <a:ext cx="8229600" cy="4545300"/>
          </a:xfrm>
          <a:prstGeom prst="rect">
            <a:avLst/>
          </a:prstGeom>
        </p:spPr>
        <p:txBody>
          <a:bodyPr lIns="91425" tIns="91425" rIns="91425" bIns="91425" anchor="t" anchorCtr="0">
            <a:spAutoFit/>
          </a:bodyPr>
          <a:lstStyle/>
          <a:p>
            <a:pPr lvl="0" rtl="0">
              <a:buNone/>
            </a:pPr>
            <a:r>
              <a:rPr lang="en"/>
              <a:t>
</a:t>
            </a:r>
          </a:p>
          <a:p>
            <a:pPr marL="457200" lvl="0" indent="-419100" rtl="0">
              <a:buClr>
                <a:schemeClr val="dk1"/>
              </a:buClr>
              <a:buSzPct val="166666"/>
              <a:buFont typeface="Arial"/>
              <a:buChar char="•"/>
            </a:pPr>
            <a:r>
              <a:rPr lang="en"/>
              <a:t>You have the option to check the box all day if the event is an all day occurrence. Ex: Institute Days, Holidays, Birthdays</a:t>
            </a:r>
          </a:p>
          <a:p>
            <a:endParaRPr lang="en"/>
          </a:p>
          <a:p>
            <a:pPr marL="457200" lvl="0" indent="-419100">
              <a:buClr>
                <a:schemeClr val="dk1"/>
              </a:buClr>
              <a:buSzPct val="166666"/>
              <a:buFont typeface="Arial"/>
              <a:buChar char="•"/>
            </a:pPr>
            <a:r>
              <a:rPr lang="en"/>
              <a:t>You also have the option to repeat the event if it occurs more than once.</a:t>
            </a:r>
          </a:p>
        </p:txBody>
      </p:sp>
      <p:sp>
        <p:nvSpPr>
          <p:cNvPr id="164" name="Shape 164"/>
          <p:cNvSpPr/>
          <p:nvPr/>
        </p:nvSpPr>
        <p:spPr>
          <a:xfrm>
            <a:off x="1580300" y="1773834"/>
            <a:ext cx="5612993" cy="949164"/>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lvl="0" algn="ctr" rtl="0">
              <a:buNone/>
            </a:pPr>
            <a:r>
              <a:rPr lang="en"/>
              <a:t>Navigating</a:t>
            </a:r>
          </a:p>
        </p:txBody>
      </p:sp>
      <p:sp>
        <p:nvSpPr>
          <p:cNvPr id="42" name="Shape 42"/>
          <p:cNvSpPr txBox="1">
            <a:spLocks noGrp="1"/>
          </p:cNvSpPr>
          <p:nvPr>
            <p:ph type="body" idx="1"/>
          </p:nvPr>
        </p:nvSpPr>
        <p:spPr>
          <a:xfrm>
            <a:off x="457200" y="1600200"/>
            <a:ext cx="8229600" cy="17901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Visit http://www.gmail.com</a:t>
            </a:r>
          </a:p>
          <a:p>
            <a:pPr marL="457200" lvl="0" indent="-419100" rtl="0">
              <a:buClr>
                <a:schemeClr val="dk1"/>
              </a:buClr>
              <a:buSzPct val="166666"/>
              <a:buFont typeface="Arial"/>
              <a:buChar char="•"/>
            </a:pPr>
            <a:r>
              <a:rPr lang="en"/>
              <a:t>Sign in using your gmail address and password.</a:t>
            </a:r>
          </a:p>
          <a:p>
            <a:endParaRPr lang="en"/>
          </a:p>
          <a:p>
            <a:endParaRPr lang="en"/>
          </a:p>
        </p:txBody>
      </p:sp>
      <p:sp>
        <p:nvSpPr>
          <p:cNvPr id="43" name="Shape 43"/>
          <p:cNvSpPr/>
          <p:nvPr/>
        </p:nvSpPr>
        <p:spPr>
          <a:xfrm>
            <a:off x="2857500" y="3269675"/>
            <a:ext cx="3429000" cy="2905125"/>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Repeat Event</a:t>
            </a:r>
          </a:p>
        </p:txBody>
      </p:sp>
      <p:sp>
        <p:nvSpPr>
          <p:cNvPr id="170" name="Shape 170"/>
          <p:cNvSpPr txBox="1">
            <a:spLocks noGrp="1"/>
          </p:cNvSpPr>
          <p:nvPr>
            <p:ph type="body" idx="1"/>
          </p:nvPr>
        </p:nvSpPr>
        <p:spPr>
          <a:xfrm>
            <a:off x="457200" y="1600200"/>
            <a:ext cx="8229600" cy="47261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Check the box to repeat the event.</a:t>
            </a:r>
          </a:p>
          <a:p>
            <a:endParaRPr lang="en"/>
          </a:p>
          <a:p>
            <a:pPr marL="457200" lvl="0" indent="-419100" rtl="0">
              <a:buClr>
                <a:schemeClr val="dk1"/>
              </a:buClr>
              <a:buSzPct val="166666"/>
              <a:buFont typeface="Arial"/>
              <a:buChar char="•"/>
            </a:pPr>
            <a:r>
              <a:rPr lang="en"/>
              <a:t>Choose how often the </a:t>
            </a:r>
          </a:p>
          <a:p>
            <a:pPr lvl="0" rtl="0">
              <a:buNone/>
            </a:pPr>
            <a:r>
              <a:rPr lang="en"/>
              <a:t>    event will repeat on your </a:t>
            </a:r>
          </a:p>
          <a:p>
            <a:pPr lvl="0" rtl="0">
              <a:buNone/>
            </a:pPr>
            <a:r>
              <a:rPr lang="en"/>
              <a:t>    calendar. </a:t>
            </a:r>
          </a:p>
          <a:p>
            <a:endParaRPr lang="en"/>
          </a:p>
          <a:p>
            <a:pPr marL="457200" lvl="0" indent="-419100" rtl="0">
              <a:buClr>
                <a:schemeClr val="dk1"/>
              </a:buClr>
              <a:buSzPct val="166666"/>
              <a:buFont typeface="Arial"/>
              <a:buChar char="•"/>
            </a:pPr>
            <a:r>
              <a:rPr lang="en"/>
              <a:t>Choose a start and end </a:t>
            </a:r>
          </a:p>
          <a:p>
            <a:pPr lvl="0" rtl="0">
              <a:buNone/>
            </a:pPr>
            <a:r>
              <a:rPr lang="en"/>
              <a:t>    date and click done.</a:t>
            </a:r>
          </a:p>
          <a:p>
            <a:endParaRPr lang="en"/>
          </a:p>
          <a:p>
            <a:pPr lvl="0">
              <a:buNone/>
            </a:pPr>
            <a:r>
              <a:rPr lang="en"/>
              <a:t>     </a:t>
            </a:r>
          </a:p>
        </p:txBody>
      </p:sp>
      <p:sp>
        <p:nvSpPr>
          <p:cNvPr id="171" name="Shape 171"/>
          <p:cNvSpPr/>
          <p:nvPr/>
        </p:nvSpPr>
        <p:spPr>
          <a:xfrm>
            <a:off x="5634325" y="2557300"/>
            <a:ext cx="2495550" cy="1047750"/>
          </a:xfrm>
          <a:prstGeom prst="rect">
            <a:avLst/>
          </a:prstGeom>
          <a:blipFill>
            <a:blip r:embed="rId3"/>
            <a:stretch>
              <a:fillRect/>
            </a:stretch>
          </a:blipFill>
        </p:spPr>
      </p:sp>
      <p:sp>
        <p:nvSpPr>
          <p:cNvPr id="172" name="Shape 172"/>
          <p:cNvSpPr/>
          <p:nvPr/>
        </p:nvSpPr>
        <p:spPr>
          <a:xfrm>
            <a:off x="5515262" y="4801275"/>
            <a:ext cx="2733675" cy="1114425"/>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Location, Calendar, and Description</a:t>
            </a:r>
          </a:p>
        </p:txBody>
      </p:sp>
      <p:sp>
        <p:nvSpPr>
          <p:cNvPr id="178" name="Shape 178"/>
          <p:cNvSpPr txBox="1">
            <a:spLocks noGrp="1"/>
          </p:cNvSpPr>
          <p:nvPr>
            <p:ph type="body" idx="1"/>
          </p:nvPr>
        </p:nvSpPr>
        <p:spPr>
          <a:xfrm>
            <a:off x="457200" y="1600200"/>
            <a:ext cx="8229600" cy="5088299"/>
          </a:xfrm>
          <a:prstGeom prst="rect">
            <a:avLst/>
          </a:prstGeom>
        </p:spPr>
        <p:txBody>
          <a:bodyPr lIns="91425" tIns="91425" rIns="91425" bIns="91425" anchor="t" anchorCtr="0">
            <a:spAutoFit/>
          </a:bodyPr>
          <a:lstStyle/>
          <a:p>
            <a:pPr lvl="0" rtl="0">
              <a:buNone/>
            </a:pPr>
            <a:r>
              <a:rPr lang="en" sz="2400"/>
              <a:t>You can give more specific information about your event under the event details tab.</a:t>
            </a:r>
          </a:p>
          <a:p>
            <a:endParaRPr lang="en" sz="2400"/>
          </a:p>
          <a:p>
            <a:pPr marL="457200" lvl="0" indent="-342900" rtl="0">
              <a:buClr>
                <a:schemeClr val="dk1"/>
              </a:buClr>
              <a:buSzPct val="166666"/>
              <a:buFont typeface="Arial"/>
              <a:buChar char="•"/>
            </a:pPr>
            <a:r>
              <a:rPr lang="en" sz="1800"/>
              <a:t>Location </a:t>
            </a:r>
          </a:p>
          <a:p>
            <a:endParaRPr lang="en" sz="1800"/>
          </a:p>
          <a:p>
            <a:pPr marL="457200" lvl="0" indent="-342900" rtl="0">
              <a:buClr>
                <a:schemeClr val="dk1"/>
              </a:buClr>
              <a:buSzPct val="166666"/>
              <a:buFont typeface="Arial"/>
              <a:buChar char="•"/>
            </a:pPr>
            <a:r>
              <a:rPr lang="en" sz="1800"/>
              <a:t>Choose a calendar </a:t>
            </a:r>
          </a:p>
          <a:p>
            <a:endParaRPr lang="en" sz="1800"/>
          </a:p>
          <a:p>
            <a:pPr marL="457200" lvl="0" indent="-342900" rtl="0">
              <a:buClr>
                <a:schemeClr val="dk1"/>
              </a:buClr>
              <a:buSzPct val="166666"/>
              <a:buFont typeface="Arial"/>
              <a:buChar char="•"/>
            </a:pPr>
            <a:r>
              <a:rPr lang="en" sz="1800"/>
              <a:t>Write a description </a:t>
            </a:r>
          </a:p>
          <a:p>
            <a:endParaRPr lang="en" sz="1800"/>
          </a:p>
          <a:p>
            <a:pPr marL="457200" lvl="0" indent="-342900" rtl="0">
              <a:buClr>
                <a:schemeClr val="dk1"/>
              </a:buClr>
              <a:buSzPct val="166666"/>
              <a:buFont typeface="Arial"/>
              <a:buChar char="•"/>
            </a:pPr>
            <a:r>
              <a:rPr lang="en" sz="1800"/>
              <a:t>Add an attachment</a:t>
            </a:r>
          </a:p>
          <a:p>
            <a:endParaRPr lang="en" sz="1800"/>
          </a:p>
          <a:p>
            <a:pPr marL="457200" lvl="0" indent="-342900" rtl="0">
              <a:buClr>
                <a:schemeClr val="dk1"/>
              </a:buClr>
              <a:buSzPct val="166666"/>
              <a:buFont typeface="Arial"/>
              <a:buChar char="•"/>
            </a:pPr>
            <a:r>
              <a:rPr lang="en" sz="1800"/>
              <a:t>Label your event in a </a:t>
            </a:r>
          </a:p>
          <a:p>
            <a:pPr lvl="0" rtl="0">
              <a:buNone/>
            </a:pPr>
            <a:r>
              <a:rPr lang="en" sz="1800"/>
              <a:t>       different color</a:t>
            </a:r>
          </a:p>
        </p:txBody>
      </p:sp>
      <p:sp>
        <p:nvSpPr>
          <p:cNvPr id="179" name="Shape 179"/>
          <p:cNvSpPr/>
          <p:nvPr/>
        </p:nvSpPr>
        <p:spPr>
          <a:xfrm>
            <a:off x="3587496" y="3370255"/>
            <a:ext cx="4869937" cy="218146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Calendar Reminders</a:t>
            </a:r>
          </a:p>
        </p:txBody>
      </p:sp>
      <p:sp>
        <p:nvSpPr>
          <p:cNvPr id="185" name="Shape 185"/>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You can add a calendar reminder to remind you of any upcoming events scheduled.</a:t>
            </a:r>
          </a:p>
          <a:p>
            <a:endParaRPr lang="en"/>
          </a:p>
          <a:p>
            <a:pPr marL="457200" lvl="0" indent="-419100" rtl="0">
              <a:buClr>
                <a:schemeClr val="dk1"/>
              </a:buClr>
              <a:buSzPct val="166666"/>
              <a:buFont typeface="Arial"/>
              <a:buChar char="•"/>
            </a:pPr>
            <a:r>
              <a:rPr lang="en"/>
              <a:t>Click on the add a reminder link.</a:t>
            </a:r>
          </a:p>
          <a:p>
            <a:endParaRPr lang="en"/>
          </a:p>
          <a:p>
            <a:endParaRPr lang="en"/>
          </a:p>
          <a:p>
            <a:endParaRPr lang="en"/>
          </a:p>
          <a:p>
            <a:pPr marL="457200" lvl="0" indent="-419100" rtl="0">
              <a:buClr>
                <a:schemeClr val="dk1"/>
              </a:buClr>
              <a:buSzPct val="166666"/>
              <a:buFont typeface="Arial"/>
              <a:buChar char="•"/>
            </a:pPr>
            <a:r>
              <a:rPr lang="en"/>
              <a:t>You can choose to have the </a:t>
            </a:r>
          </a:p>
          <a:p>
            <a:pPr lvl="0" rtl="0">
              <a:buNone/>
            </a:pPr>
            <a:r>
              <a:rPr lang="en"/>
              <a:t>     reminder sent to you via </a:t>
            </a:r>
          </a:p>
          <a:p>
            <a:pPr lvl="0" rtl="0">
              <a:buNone/>
            </a:pPr>
            <a:r>
              <a:rPr lang="en"/>
              <a:t>     email, sms, or with a pop-up</a:t>
            </a:r>
          </a:p>
          <a:p>
            <a:endParaRPr lang="en"/>
          </a:p>
          <a:p>
            <a:endParaRPr lang="en"/>
          </a:p>
          <a:p>
            <a:endParaRPr lang="en"/>
          </a:p>
          <a:p>
            <a:endParaRPr lang="en"/>
          </a:p>
          <a:p>
            <a:endParaRPr lang="en"/>
          </a:p>
          <a:p>
            <a:endParaRPr lang="en"/>
          </a:p>
        </p:txBody>
      </p:sp>
      <p:sp>
        <p:nvSpPr>
          <p:cNvPr id="186" name="Shape 186"/>
          <p:cNvSpPr/>
          <p:nvPr/>
        </p:nvSpPr>
        <p:spPr>
          <a:xfrm>
            <a:off x="997075" y="3752325"/>
            <a:ext cx="4562897" cy="1110672"/>
          </a:xfrm>
          <a:prstGeom prst="rect">
            <a:avLst/>
          </a:prstGeom>
          <a:blipFill>
            <a:blip r:embed="rId3"/>
            <a:stretch>
              <a:fillRect/>
            </a:stretch>
          </a:blipFill>
        </p:spPr>
      </p:sp>
      <p:sp>
        <p:nvSpPr>
          <p:cNvPr id="187" name="Shape 187"/>
          <p:cNvSpPr/>
          <p:nvPr/>
        </p:nvSpPr>
        <p:spPr>
          <a:xfrm>
            <a:off x="6095836" y="4990775"/>
            <a:ext cx="2387738" cy="1154708"/>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Calendar Reminders Continued</a:t>
            </a:r>
          </a:p>
        </p:txBody>
      </p:sp>
      <p:sp>
        <p:nvSpPr>
          <p:cNvPr id="193" name="Shape 193"/>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You can set the reminder to remind you in a number of minutes, hours, days, or weeks.</a:t>
            </a:r>
          </a:p>
        </p:txBody>
      </p:sp>
      <p:sp>
        <p:nvSpPr>
          <p:cNvPr id="194" name="Shape 194"/>
          <p:cNvSpPr/>
          <p:nvPr/>
        </p:nvSpPr>
        <p:spPr>
          <a:xfrm>
            <a:off x="3269650" y="3591425"/>
            <a:ext cx="2438640" cy="243864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Others Viewing Your Events</a:t>
            </a:r>
          </a:p>
        </p:txBody>
      </p:sp>
      <p:sp>
        <p:nvSpPr>
          <p:cNvPr id="200" name="Shape 200"/>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Choose if you want your event to show whether you are busy or available at the event time.</a:t>
            </a:r>
          </a:p>
          <a:p>
            <a:endParaRPr lang="en"/>
          </a:p>
          <a:p>
            <a:pPr marL="457200" lvl="0" indent="-419100">
              <a:buClr>
                <a:schemeClr val="dk1"/>
              </a:buClr>
              <a:buSzPct val="166666"/>
              <a:buFont typeface="Arial"/>
              <a:buChar char="•"/>
            </a:pPr>
            <a:r>
              <a:rPr lang="en"/>
              <a:t>Choose whether you would like your event to be private or public.</a:t>
            </a:r>
          </a:p>
        </p:txBody>
      </p:sp>
      <p:sp>
        <p:nvSpPr>
          <p:cNvPr id="201" name="Shape 201"/>
          <p:cNvSpPr/>
          <p:nvPr/>
        </p:nvSpPr>
        <p:spPr>
          <a:xfrm>
            <a:off x="1164931" y="4763650"/>
            <a:ext cx="6814137" cy="1494031"/>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Sharing Your Calendar</a:t>
            </a:r>
          </a:p>
        </p:txBody>
      </p:sp>
      <p:sp>
        <p:nvSpPr>
          <p:cNvPr id="207" name="Shape 207"/>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You can share your events with others by simply typing in their email address where it says add guests.  This allows others to add your event to their calendar and respond to you as to whether they can attend the event or not.</a:t>
            </a:r>
          </a:p>
        </p:txBody>
      </p:sp>
      <p:sp>
        <p:nvSpPr>
          <p:cNvPr id="208" name="Shape 208"/>
          <p:cNvSpPr/>
          <p:nvPr/>
        </p:nvSpPr>
        <p:spPr>
          <a:xfrm>
            <a:off x="1428977" y="4476375"/>
            <a:ext cx="5924044" cy="1970597"/>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Sharing Your Calendar Continued</a:t>
            </a:r>
          </a:p>
        </p:txBody>
      </p:sp>
      <p:sp>
        <p:nvSpPr>
          <p:cNvPr id="214" name="Shape 214"/>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Once you share your event, your guests will receive an invitation via email where they can respond.</a:t>
            </a:r>
          </a:p>
          <a:p>
            <a:endParaRPr lang="en"/>
          </a:p>
          <a:p>
            <a:pPr marL="457200" lvl="0" indent="-419100">
              <a:buClr>
                <a:schemeClr val="dk1"/>
              </a:buClr>
              <a:buSzPct val="166666"/>
              <a:buFont typeface="Arial"/>
              <a:buChar char="•"/>
            </a:pPr>
            <a:r>
              <a:rPr lang="en"/>
              <a:t>You have the options to allow your guests to modify the event, invite others, or view the guest list.</a:t>
            </a:r>
          </a:p>
        </p:txBody>
      </p:sp>
      <p:sp>
        <p:nvSpPr>
          <p:cNvPr id="215" name="Shape 215"/>
          <p:cNvSpPr/>
          <p:nvPr/>
        </p:nvSpPr>
        <p:spPr>
          <a:xfrm>
            <a:off x="4386298" y="4788291"/>
            <a:ext cx="3011151" cy="1779608"/>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Saving Your Event to Your Calendar</a:t>
            </a:r>
          </a:p>
        </p:txBody>
      </p:sp>
      <p:sp>
        <p:nvSpPr>
          <p:cNvPr id="221" name="Shape 221"/>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Once you have filled in all of the necessary information, click save at the top of your screen.</a:t>
            </a:r>
          </a:p>
          <a:p>
            <a:endParaRPr lang="en"/>
          </a:p>
        </p:txBody>
      </p:sp>
      <p:sp>
        <p:nvSpPr>
          <p:cNvPr id="222" name="Shape 222"/>
          <p:cNvSpPr/>
          <p:nvPr/>
        </p:nvSpPr>
        <p:spPr>
          <a:xfrm>
            <a:off x="3306628" y="4134450"/>
            <a:ext cx="2530742" cy="1190751"/>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Reading Your Calendar</a:t>
            </a:r>
          </a:p>
        </p:txBody>
      </p:sp>
      <p:sp>
        <p:nvSpPr>
          <p:cNvPr id="228" name="Shape 22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You have a variety of ways to view your calendar.</a:t>
            </a:r>
          </a:p>
          <a:p>
            <a:endParaRPr lang="en"/>
          </a:p>
          <a:p>
            <a:endParaRPr lang="en"/>
          </a:p>
          <a:p>
            <a:endParaRPr lang="en"/>
          </a:p>
          <a:p>
            <a:pPr marL="457200" lvl="0" indent="-419100" rtl="0">
              <a:buClr>
                <a:schemeClr val="dk1"/>
              </a:buClr>
              <a:buSzPct val="166666"/>
              <a:buFont typeface="Arial"/>
              <a:buChar char="•"/>
            </a:pPr>
            <a:r>
              <a:rPr lang="en"/>
              <a:t>Choose how you would like to view your events by clicking on the tabs pictured above on your google calendar home page.</a:t>
            </a:r>
          </a:p>
          <a:p>
            <a:endParaRPr lang="en"/>
          </a:p>
        </p:txBody>
      </p:sp>
      <p:sp>
        <p:nvSpPr>
          <p:cNvPr id="229" name="Shape 229"/>
          <p:cNvSpPr/>
          <p:nvPr/>
        </p:nvSpPr>
        <p:spPr>
          <a:xfrm>
            <a:off x="1439550" y="2827225"/>
            <a:ext cx="5989654" cy="962094"/>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Calendar Views</a:t>
            </a:r>
          </a:p>
        </p:txBody>
      </p:sp>
      <p:sp>
        <p:nvSpPr>
          <p:cNvPr id="235" name="Shape 235"/>
          <p:cNvSpPr txBox="1">
            <a:spLocks noGrp="1"/>
          </p:cNvSpPr>
          <p:nvPr>
            <p:ph type="body" idx="1"/>
          </p:nvPr>
        </p:nvSpPr>
        <p:spPr>
          <a:xfrm>
            <a:off x="457200" y="1890300"/>
            <a:ext cx="8229600" cy="4967700"/>
          </a:xfrm>
          <a:prstGeom prst="rect">
            <a:avLst/>
          </a:prstGeom>
        </p:spPr>
        <p:txBody>
          <a:bodyPr lIns="91425" tIns="91425" rIns="91425" bIns="91425" anchor="t" anchorCtr="0">
            <a:spAutoFit/>
          </a:bodyPr>
          <a:lstStyle/>
          <a:p>
            <a:pPr marL="457200" lvl="0" indent="-381000" rtl="0">
              <a:buClr>
                <a:schemeClr val="dk1"/>
              </a:buClr>
              <a:buSzPct val="166666"/>
              <a:buFont typeface="Arial"/>
              <a:buChar char="•"/>
            </a:pPr>
            <a:r>
              <a:rPr lang="en" sz="2400" b="1"/>
              <a:t>Day</a:t>
            </a:r>
            <a:r>
              <a:rPr lang="en" sz="2400"/>
              <a:t>-View events by the hour</a:t>
            </a:r>
          </a:p>
          <a:p>
            <a:endParaRPr lang="en" sz="2400"/>
          </a:p>
          <a:p>
            <a:pPr marL="457200" lvl="0" indent="-381000" rtl="0">
              <a:buClr>
                <a:schemeClr val="dk1"/>
              </a:buClr>
              <a:buSzPct val="166666"/>
              <a:buFont typeface="Arial"/>
              <a:buChar char="•"/>
            </a:pPr>
            <a:r>
              <a:rPr lang="en" sz="2400" b="1"/>
              <a:t>Week</a:t>
            </a:r>
            <a:r>
              <a:rPr lang="en" sz="2400"/>
              <a:t>-View events by the day and hour</a:t>
            </a:r>
          </a:p>
          <a:p>
            <a:endParaRPr lang="en" sz="2400"/>
          </a:p>
          <a:p>
            <a:pPr marL="457200" lvl="0" indent="-381000" rtl="0">
              <a:buClr>
                <a:schemeClr val="dk1"/>
              </a:buClr>
              <a:buSzPct val="166666"/>
              <a:buFont typeface="Arial"/>
              <a:buChar char="•"/>
            </a:pPr>
            <a:r>
              <a:rPr lang="en" sz="2400" b="1"/>
              <a:t>Month</a:t>
            </a:r>
            <a:r>
              <a:rPr lang="en" sz="2400"/>
              <a:t>-View all events on a calendar for that month</a:t>
            </a:r>
          </a:p>
          <a:p>
            <a:endParaRPr lang="en" sz="2400"/>
          </a:p>
          <a:p>
            <a:pPr marL="457200" lvl="0" indent="-381000" rtl="0">
              <a:buClr>
                <a:schemeClr val="dk1"/>
              </a:buClr>
              <a:buSzPct val="166666"/>
              <a:buFont typeface="Arial"/>
              <a:buChar char="•"/>
            </a:pPr>
            <a:r>
              <a:rPr lang="en" sz="2400" b="1"/>
              <a:t>4 Days</a:t>
            </a:r>
            <a:r>
              <a:rPr lang="en" sz="2400"/>
              <a:t>-View events for a period of 4 days by the hour</a:t>
            </a:r>
          </a:p>
          <a:p>
            <a:endParaRPr lang="en" sz="2400"/>
          </a:p>
          <a:p>
            <a:pPr marL="457200" lvl="0" indent="-381000">
              <a:buClr>
                <a:schemeClr val="dk1"/>
              </a:buClr>
              <a:buSzPct val="166666"/>
              <a:buFont typeface="Arial"/>
              <a:buChar char="•"/>
            </a:pPr>
            <a:r>
              <a:rPr lang="en" sz="2400" b="1"/>
              <a:t>Agenda</a:t>
            </a:r>
            <a:r>
              <a:rPr lang="en" sz="2400"/>
              <a:t>-View a list of you events by date, time, and title</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Navigation Continued</a:t>
            </a:r>
          </a:p>
        </p:txBody>
      </p:sp>
      <p:sp>
        <p:nvSpPr>
          <p:cNvPr id="49" name="Shape 49"/>
          <p:cNvSpPr txBox="1">
            <a:spLocks noGrp="1"/>
          </p:cNvSpPr>
          <p:nvPr>
            <p:ph type="body" idx="1"/>
          </p:nvPr>
        </p:nvSpPr>
        <p:spPr>
          <a:xfrm>
            <a:off x="457200" y="1600200"/>
            <a:ext cx="8229600" cy="16493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Select the Mail link located on the black navigation bar located towards the top of the screen.</a:t>
            </a:r>
          </a:p>
          <a:p>
            <a:endParaRPr lang="en"/>
          </a:p>
        </p:txBody>
      </p:sp>
      <p:sp>
        <p:nvSpPr>
          <p:cNvPr id="50" name="Shape 50"/>
          <p:cNvSpPr/>
          <p:nvPr/>
        </p:nvSpPr>
        <p:spPr>
          <a:xfrm>
            <a:off x="793011" y="4616212"/>
            <a:ext cx="7858851" cy="448415"/>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Shape 240"/>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Clicking on an Event</a:t>
            </a:r>
          </a:p>
        </p:txBody>
      </p:sp>
      <p:sp>
        <p:nvSpPr>
          <p:cNvPr id="241" name="Shape 241"/>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If you click on an event title you will see the event's details, have the option to delete the event, or edit the event.</a:t>
            </a:r>
          </a:p>
        </p:txBody>
      </p:sp>
      <p:sp>
        <p:nvSpPr>
          <p:cNvPr id="242" name="Shape 242"/>
          <p:cNvSpPr/>
          <p:nvPr/>
        </p:nvSpPr>
        <p:spPr>
          <a:xfrm>
            <a:off x="1262374" y="3893150"/>
            <a:ext cx="6619250" cy="200887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buNone/>
            </a:pPr>
            <a:r>
              <a:rPr lang="en"/>
              <a:t>Syncing Calendars to Your iPhone</a:t>
            </a:r>
          </a:p>
        </p:txBody>
      </p:sp>
      <p:sp>
        <p:nvSpPr>
          <p:cNvPr id="248" name="Shape 24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Visit </a:t>
            </a:r>
            <a:r>
              <a:rPr lang="en" sz="2400" u="sng">
                <a:solidFill>
                  <a:schemeClr val="hlink"/>
                </a:solidFill>
                <a:hlinkClick r:id="rId3"/>
              </a:rPr>
              <a:t>http://www.google.com/calendar/iphoneselect</a:t>
            </a:r>
          </a:p>
          <a:p>
            <a:endParaRPr lang="en" sz="2400" u="sng">
              <a:solidFill>
                <a:schemeClr val="hlink"/>
              </a:solidFill>
              <a:hlinkClick r:id="rId3"/>
            </a:endParaRPr>
          </a:p>
          <a:p>
            <a:pPr marL="457200" lvl="0" indent="-419100" rtl="0">
              <a:buClr>
                <a:schemeClr val="dk1"/>
              </a:buClr>
              <a:buSzPct val="166666"/>
              <a:buFont typeface="Arial"/>
              <a:buChar char="•"/>
            </a:pPr>
            <a:r>
              <a:rPr lang="en"/>
              <a:t>Select the calendars you</a:t>
            </a:r>
          </a:p>
          <a:p>
            <a:pPr lvl="0" rtl="0">
              <a:buNone/>
            </a:pPr>
            <a:r>
              <a:rPr lang="en"/>
              <a:t>    would like to sync with </a:t>
            </a:r>
          </a:p>
          <a:p>
            <a:pPr lvl="0" rtl="0">
              <a:buNone/>
            </a:pPr>
            <a:r>
              <a:rPr lang="en"/>
              <a:t>    your iphone calendar </a:t>
            </a:r>
          </a:p>
          <a:p>
            <a:pPr lvl="0">
              <a:buNone/>
            </a:pPr>
            <a:r>
              <a:rPr lang="en"/>
              <a:t>    and click save.</a:t>
            </a:r>
          </a:p>
        </p:txBody>
      </p:sp>
      <p:sp>
        <p:nvSpPr>
          <p:cNvPr id="249" name="Shape 249"/>
          <p:cNvSpPr/>
          <p:nvPr/>
        </p:nvSpPr>
        <p:spPr>
          <a:xfrm>
            <a:off x="5501339" y="2243949"/>
            <a:ext cx="2885110" cy="4323950"/>
          </a:xfrm>
          <a:prstGeom prst="rect">
            <a:avLst/>
          </a:prstGeom>
          <a:blipFill>
            <a:blip r:embed="rId4"/>
            <a:stretch>
              <a:fillRect/>
            </a:stretch>
          </a:blipFill>
          <a:ln>
            <a:noFill/>
          </a:ln>
        </p:spPr>
      </p:sp>
    </p:spTree>
  </p:cSld>
  <p:clrMapOvr>
    <a:masterClrMapping/>
  </p:clrMapOvr>
  <p:transition xmlns:p14="http://schemas.microsoft.com/office/powerpoint/2010/mai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Shape 254"/>
          <p:cNvSpPr txBox="1">
            <a:spLocks noGrp="1"/>
          </p:cNvSpPr>
          <p:nvPr>
            <p:ph type="subTitle" idx="1"/>
          </p:nvPr>
        </p:nvSpPr>
        <p:spPr>
          <a:xfrm>
            <a:off x="685800" y="5195894"/>
            <a:ext cx="7772400" cy="614099"/>
          </a:xfrm>
          <a:prstGeom prst="rect">
            <a:avLst/>
          </a:prstGeom>
        </p:spPr>
        <p:txBody>
          <a:bodyPr lIns="91425" tIns="91425" rIns="91425" bIns="91425" anchor="ctr" anchorCtr="0">
            <a:spAutoFit/>
          </a:bodyPr>
          <a:lstStyle/>
          <a:p>
            <a:pPr algn="ctr">
              <a:buNone/>
            </a:pPr>
            <a:r>
              <a:rPr lang="en" sz="6000" b="1">
                <a:solidFill>
                  <a:srgbClr val="0000FF"/>
                </a:solidFill>
              </a:rPr>
              <a:t>G</a:t>
            </a:r>
            <a:r>
              <a:rPr lang="en" sz="6000" b="1">
                <a:solidFill>
                  <a:srgbClr val="FF0000"/>
                </a:solidFill>
              </a:rPr>
              <a:t>o</a:t>
            </a:r>
            <a:r>
              <a:rPr lang="en" sz="6000" b="1">
                <a:solidFill>
                  <a:srgbClr val="FF9900"/>
                </a:solidFill>
              </a:rPr>
              <a:t>o</a:t>
            </a:r>
            <a:r>
              <a:rPr lang="en" sz="6000" b="1">
                <a:solidFill>
                  <a:srgbClr val="0000FF"/>
                </a:solidFill>
              </a:rPr>
              <a:t>g</a:t>
            </a:r>
            <a:r>
              <a:rPr lang="en" sz="6000" b="1">
                <a:solidFill>
                  <a:srgbClr val="00FF00"/>
                </a:solidFill>
              </a:rPr>
              <a:t>l</a:t>
            </a:r>
            <a:r>
              <a:rPr lang="en" sz="6000" b="1">
                <a:solidFill>
                  <a:srgbClr val="FF0000"/>
                </a:solidFill>
              </a:rPr>
              <a:t>e </a:t>
            </a:r>
            <a:r>
              <a:rPr lang="en" sz="6000" b="1">
                <a:solidFill>
                  <a:srgbClr val="0000FF"/>
                </a:solidFill>
              </a:rPr>
              <a:t>Drive</a:t>
            </a:r>
          </a:p>
        </p:txBody>
      </p:sp>
      <p:sp>
        <p:nvSpPr>
          <p:cNvPr id="255" name="Shape 255"/>
          <p:cNvSpPr/>
          <p:nvPr/>
        </p:nvSpPr>
        <p:spPr>
          <a:xfrm>
            <a:off x="896500" y="1178075"/>
            <a:ext cx="3562350" cy="2905125"/>
          </a:xfrm>
          <a:prstGeom prst="rect">
            <a:avLst/>
          </a:prstGeom>
          <a:blipFill>
            <a:blip r:embed="rId3"/>
            <a:stretch>
              <a:fillRect/>
            </a:stretch>
          </a:blipFill>
        </p:spPr>
      </p:sp>
      <p:sp>
        <p:nvSpPr>
          <p:cNvPr id="256" name="Shape 256"/>
          <p:cNvSpPr/>
          <p:nvPr/>
        </p:nvSpPr>
        <p:spPr>
          <a:xfrm>
            <a:off x="5352775" y="1897212"/>
            <a:ext cx="2381250" cy="1466850"/>
          </a:xfrm>
          <a:prstGeom prst="rect">
            <a:avLst/>
          </a:prstGeom>
          <a:blipFill>
            <a:blip r:embed="rId4"/>
            <a:stretch>
              <a:fillRect/>
            </a:stretch>
          </a:blipFill>
        </p:spPr>
      </p:sp>
      <p:sp>
        <p:nvSpPr>
          <p:cNvPr id="257" name="Shape 257"/>
          <p:cNvSpPr/>
          <p:nvPr/>
        </p:nvSpPr>
        <p:spPr>
          <a:xfrm>
            <a:off x="6289525" y="2049612"/>
            <a:ext cx="1019175" cy="1162050"/>
          </a:xfrm>
          <a:prstGeom prst="rect">
            <a:avLst/>
          </a:prstGeom>
          <a:blipFill>
            <a:blip r:embed="rId5"/>
            <a:stretch>
              <a:fillRect/>
            </a:stretch>
          </a:blipFill>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1000" fill="hold"/>
                                        <p:tgtEl>
                                          <p:spTgt spid="25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xfrm>
            <a:off x="457200" y="0"/>
            <a:ext cx="8229600" cy="1143000"/>
          </a:xfrm>
          <a:prstGeom prst="rect">
            <a:avLst/>
          </a:prstGeom>
        </p:spPr>
        <p:txBody>
          <a:bodyPr lIns="91425" tIns="91425" rIns="91425" bIns="91425" anchor="ctr" anchorCtr="0">
            <a:spAutoFit/>
          </a:bodyPr>
          <a:lstStyle/>
          <a:p>
            <a:pPr algn="ctr">
              <a:buNone/>
            </a:pPr>
            <a:r>
              <a:rPr lang="en" u="sng">
                <a:solidFill>
                  <a:schemeClr val="hlink"/>
                </a:solidFill>
                <a:hlinkClick r:id="rId3"/>
              </a:rPr>
              <a:t>Google Drive Overview</a:t>
            </a:r>
          </a:p>
        </p:txBody>
      </p:sp>
      <p:sp>
        <p:nvSpPr>
          <p:cNvPr id="263" name="Shape 263"/>
          <p:cNvSpPr txBox="1"/>
          <p:nvPr/>
        </p:nvSpPr>
        <p:spPr>
          <a:xfrm>
            <a:off x="643575" y="1810025"/>
            <a:ext cx="7903799" cy="4645799"/>
          </a:xfrm>
          <a:prstGeom prst="rect">
            <a:avLst/>
          </a:prstGeom>
          <a:noFill/>
        </p:spPr>
        <p:txBody>
          <a:bodyPr lIns="91425" tIns="91425" rIns="91425" bIns="91425" anchor="t" anchorCtr="0">
            <a:spAutoFit/>
          </a:bodyPr>
          <a:lstStyle/>
          <a:p>
            <a:pPr marL="457200" lvl="0" indent="-317500" rtl="0">
              <a:buClr>
                <a:srgbClr val="000000"/>
              </a:buClr>
              <a:buSzPct val="97222"/>
              <a:buFont typeface="Arial"/>
              <a:buChar char="•"/>
            </a:pPr>
            <a:r>
              <a:rPr lang="en" sz="2400"/>
              <a:t>Documents</a:t>
            </a:r>
          </a:p>
          <a:p>
            <a:pPr marL="457200" lvl="0" indent="-317500" rtl="0">
              <a:buClr>
                <a:srgbClr val="000000"/>
              </a:buClr>
              <a:buSzPct val="97222"/>
              <a:buFont typeface="Arial"/>
              <a:buChar char="•"/>
            </a:pPr>
            <a:r>
              <a:rPr lang="en" sz="2400"/>
              <a:t>Spreadsheets</a:t>
            </a:r>
          </a:p>
          <a:p>
            <a:pPr marL="457200" lvl="0" indent="-317500" rtl="0">
              <a:buClr>
                <a:srgbClr val="000000"/>
              </a:buClr>
              <a:buSzPct val="97222"/>
              <a:buFont typeface="Arial"/>
              <a:buChar char="•"/>
            </a:pPr>
            <a:r>
              <a:rPr lang="en" sz="2400"/>
              <a:t>Presentations</a:t>
            </a:r>
          </a:p>
          <a:p>
            <a:pPr marL="457200" lvl="0" indent="-317500" rtl="0">
              <a:buClr>
                <a:srgbClr val="000000"/>
              </a:buClr>
              <a:buSzPct val="97222"/>
              <a:buFont typeface="Arial"/>
              <a:buChar char="•"/>
            </a:pPr>
            <a:r>
              <a:rPr lang="en" sz="2400"/>
              <a:t>Drawings</a:t>
            </a:r>
          </a:p>
          <a:p>
            <a:pPr marL="457200" lvl="0" indent="-317500" rtl="0">
              <a:buClr>
                <a:srgbClr val="000000"/>
              </a:buClr>
              <a:buSzPct val="97222"/>
              <a:buFont typeface="Arial"/>
              <a:buChar char="•"/>
            </a:pPr>
            <a:r>
              <a:rPr lang="en" sz="2400"/>
              <a:t>Forms</a:t>
            </a:r>
          </a:p>
          <a:p>
            <a:pPr marL="457200" lvl="0" indent="-317500" rtl="0">
              <a:buClr>
                <a:srgbClr val="000000"/>
              </a:buClr>
              <a:buSzPct val="97222"/>
              <a:buFont typeface="Arial"/>
              <a:buChar char="•"/>
            </a:pPr>
            <a:r>
              <a:rPr lang="en" sz="2400"/>
              <a:t>Folders</a:t>
            </a:r>
          </a:p>
          <a:p>
            <a:pPr marL="457200" lvl="0" indent="-317500" rtl="0">
              <a:buClr>
                <a:srgbClr val="000000"/>
              </a:buClr>
              <a:buSzPct val="97222"/>
              <a:buFont typeface="Arial"/>
              <a:buChar char="•"/>
            </a:pPr>
            <a:r>
              <a:rPr lang="en" sz="2400"/>
              <a:t>Share</a:t>
            </a:r>
          </a:p>
          <a:p>
            <a:endParaRPr lang="en" sz="2400"/>
          </a:p>
          <a:p>
            <a:endParaRPr lang="en" sz="2400"/>
          </a:p>
          <a:p>
            <a:pPr lvl="0" algn="ctr" rtl="0">
              <a:buNone/>
            </a:pPr>
            <a:r>
              <a:rPr lang="en" sz="6000" u="sng">
                <a:solidFill>
                  <a:schemeClr val="hlink"/>
                </a:solidFill>
                <a:hlinkClick r:id="rId4"/>
              </a:rPr>
              <a:t>Collaborate</a:t>
            </a:r>
          </a:p>
        </p:txBody>
      </p:sp>
    </p:spTree>
  </p:cSld>
  <p:clrMapOvr>
    <a:masterClrMapping/>
  </p:clrMapOvr>
  <p:transition xmlns:p14="http://schemas.microsoft.com/office/powerpoint/2010/mai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Shape 268"/>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Navigating</a:t>
            </a:r>
          </a:p>
        </p:txBody>
      </p:sp>
      <p:sp>
        <p:nvSpPr>
          <p:cNvPr id="269" name="Shape 269"/>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Visit http://www.gmail.com</a:t>
            </a:r>
          </a:p>
          <a:p>
            <a:pPr marL="457200" lvl="0" indent="-419100">
              <a:buClr>
                <a:schemeClr val="dk1"/>
              </a:buClr>
              <a:buSzPct val="166666"/>
              <a:buFont typeface="Arial"/>
              <a:buChar char="•"/>
            </a:pPr>
            <a:r>
              <a:rPr lang="en"/>
              <a:t>Sign in using your gmail address and password. </a:t>
            </a:r>
          </a:p>
        </p:txBody>
      </p:sp>
      <p:sp>
        <p:nvSpPr>
          <p:cNvPr id="270" name="Shape 270"/>
          <p:cNvSpPr/>
          <p:nvPr/>
        </p:nvSpPr>
        <p:spPr>
          <a:xfrm>
            <a:off x="2857500" y="3269675"/>
            <a:ext cx="3429000" cy="2905125"/>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Navigation Continued</a:t>
            </a:r>
          </a:p>
        </p:txBody>
      </p:sp>
      <p:sp>
        <p:nvSpPr>
          <p:cNvPr id="276" name="Shape 276"/>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Select the drive link located on the black navigation bar located towards the top of the screen.</a:t>
            </a:r>
          </a:p>
        </p:txBody>
      </p:sp>
      <p:sp>
        <p:nvSpPr>
          <p:cNvPr id="277" name="Shape 277"/>
          <p:cNvSpPr/>
          <p:nvPr/>
        </p:nvSpPr>
        <p:spPr>
          <a:xfrm>
            <a:off x="847596" y="4354130"/>
            <a:ext cx="7448807" cy="285016"/>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Google Drive </a:t>
            </a:r>
          </a:p>
        </p:txBody>
      </p:sp>
      <p:sp>
        <p:nvSpPr>
          <p:cNvPr id="283" name="Shape 283"/>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Click create to create documents, presentations, spreadsheets, forms, and more.</a:t>
            </a:r>
          </a:p>
          <a:p>
            <a:endParaRPr lang="en"/>
          </a:p>
          <a:p>
            <a:endParaRPr lang="en"/>
          </a:p>
        </p:txBody>
      </p:sp>
      <p:sp>
        <p:nvSpPr>
          <p:cNvPr id="284" name="Shape 284"/>
          <p:cNvSpPr/>
          <p:nvPr/>
        </p:nvSpPr>
        <p:spPr>
          <a:xfrm>
            <a:off x="4288282" y="3020612"/>
            <a:ext cx="3288603" cy="3279079"/>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Shape 289"/>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Google Drive</a:t>
            </a:r>
          </a:p>
        </p:txBody>
      </p:sp>
      <p:sp>
        <p:nvSpPr>
          <p:cNvPr id="290" name="Shape 290"/>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b="1"/>
              <a:t>
Documents </a:t>
            </a:r>
            <a:r>
              <a:rPr lang="en"/>
              <a:t>(Similar to Word)</a:t>
            </a:r>
          </a:p>
          <a:p>
            <a:pPr marL="457200" lvl="0" indent="-419100" rtl="0">
              <a:buClr>
                <a:schemeClr val="dk1"/>
              </a:buClr>
              <a:buSzPct val="166666"/>
              <a:buFont typeface="Arial"/>
              <a:buChar char="•"/>
            </a:pPr>
            <a:r>
              <a:rPr lang="en" b="1"/>
              <a:t>Presentations </a:t>
            </a:r>
            <a:r>
              <a:rPr lang="en"/>
              <a:t>(Similar to PowerPoint)</a:t>
            </a:r>
          </a:p>
          <a:p>
            <a:pPr marL="457200" lvl="0" indent="-419100" rtl="0">
              <a:buClr>
                <a:schemeClr val="dk1"/>
              </a:buClr>
              <a:buSzPct val="166666"/>
              <a:buFont typeface="Arial"/>
              <a:buChar char="•"/>
            </a:pPr>
            <a:r>
              <a:rPr lang="en" b="1"/>
              <a:t>Spreadsheets </a:t>
            </a:r>
            <a:r>
              <a:rPr lang="en"/>
              <a:t>(Similar to Excel)</a:t>
            </a:r>
          </a:p>
          <a:p>
            <a:pPr marL="457200" lvl="0" indent="-419100" rtl="0">
              <a:buClr>
                <a:schemeClr val="dk1"/>
              </a:buClr>
              <a:buSzPct val="166666"/>
              <a:buFont typeface="Arial"/>
              <a:buChar char="•"/>
            </a:pPr>
            <a:r>
              <a:rPr lang="en" b="1"/>
              <a:t>Forms</a:t>
            </a:r>
            <a:r>
              <a:rPr lang="en"/>
              <a:t> (Data Collection)</a:t>
            </a:r>
          </a:p>
          <a:p>
            <a:pPr marL="457200" lvl="0" indent="-419100" rtl="0">
              <a:buClr>
                <a:schemeClr val="dk1"/>
              </a:buClr>
              <a:buSzPct val="166666"/>
              <a:buFont typeface="Arial"/>
              <a:buChar char="•"/>
            </a:pPr>
            <a:r>
              <a:rPr lang="en" b="1"/>
              <a:t>Drawings</a:t>
            </a:r>
            <a:r>
              <a:rPr lang="en"/>
              <a:t> (Drawings including charts and diagrams)</a:t>
            </a:r>
          </a:p>
          <a:p>
            <a:pPr marL="457200" lvl="0" indent="-419100">
              <a:buClr>
                <a:schemeClr val="dk1"/>
              </a:buClr>
              <a:buSzPct val="166666"/>
              <a:buFont typeface="Arial"/>
              <a:buChar char="•"/>
            </a:pPr>
            <a:r>
              <a:rPr lang="en" b="1"/>
              <a:t>Folders</a:t>
            </a:r>
            <a:r>
              <a:rPr lang="en"/>
              <a:t> (Organize your documents)</a:t>
            </a:r>
          </a:p>
        </p:txBody>
      </p:sp>
    </p:spTree>
  </p:cSld>
  <p:clrMapOvr>
    <a:masterClrMapping/>
  </p:clrMapOvr>
  <p:transition xmlns:p14="http://schemas.microsoft.com/office/powerpoint/2010/mai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Benefits of Google Drive</a:t>
            </a:r>
          </a:p>
        </p:txBody>
      </p:sp>
      <p:sp>
        <p:nvSpPr>
          <p:cNvPr id="296" name="Shape 296"/>
          <p:cNvSpPr txBox="1">
            <a:spLocks noGrp="1"/>
          </p:cNvSpPr>
          <p:nvPr>
            <p:ph type="body" idx="1"/>
          </p:nvPr>
        </p:nvSpPr>
        <p:spPr>
          <a:xfrm>
            <a:off x="1431650" y="2850450"/>
            <a:ext cx="8229600" cy="21914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Accessible anywhere at anytime</a:t>
            </a:r>
          </a:p>
          <a:p>
            <a:pPr marL="457200" lvl="0" indent="-419100" rtl="0">
              <a:buClr>
                <a:schemeClr val="dk1"/>
              </a:buClr>
              <a:buSzPct val="166666"/>
              <a:buFont typeface="Arial"/>
              <a:buChar char="•"/>
            </a:pPr>
            <a:r>
              <a:rPr lang="en"/>
              <a:t>Saves automatically</a:t>
            </a:r>
          </a:p>
          <a:p>
            <a:pPr marL="457200" lvl="0" indent="-419100" rtl="0">
              <a:buClr>
                <a:schemeClr val="dk1"/>
              </a:buClr>
              <a:buSzPct val="166666"/>
              <a:buFont typeface="Arial"/>
              <a:buChar char="•"/>
            </a:pPr>
            <a:r>
              <a:rPr lang="en"/>
              <a:t>Share with anyone</a:t>
            </a:r>
          </a:p>
          <a:p>
            <a:pPr marL="457200" lvl="0" indent="-419100">
              <a:buClr>
                <a:schemeClr val="dk1"/>
              </a:buClr>
              <a:buSzPct val="166666"/>
              <a:buFont typeface="Arial"/>
              <a:buChar char="•"/>
            </a:pPr>
            <a:r>
              <a:rPr lang="en"/>
              <a:t>Collaborate</a:t>
            </a:r>
          </a:p>
        </p:txBody>
      </p:sp>
    </p:spTree>
  </p:cSld>
  <p:clrMapOvr>
    <a:masterClrMapping/>
  </p:clrMapOvr>
  <p:transition xmlns:p14="http://schemas.microsoft.com/office/powerpoint/2010/mai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Shape 301"/>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Sharing</a:t>
            </a:r>
          </a:p>
        </p:txBody>
      </p:sp>
      <p:sp>
        <p:nvSpPr>
          <p:cNvPr id="302" name="Shape 302"/>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381000" rtl="0">
              <a:buClr>
                <a:schemeClr val="dk1"/>
              </a:buClr>
              <a:buSzPct val="166666"/>
              <a:buFont typeface="Arial"/>
              <a:buChar char="•"/>
            </a:pPr>
            <a:r>
              <a:rPr lang="en" sz="2400"/>
              <a:t>Once you have created a document, spreadsheet, presentation, or form then you can share with anyone.</a:t>
            </a:r>
          </a:p>
          <a:p>
            <a:endParaRPr lang="en" sz="2400"/>
          </a:p>
          <a:p>
            <a:pPr marL="457200" lvl="0" indent="-381000" rtl="0">
              <a:buClr>
                <a:schemeClr val="dk1"/>
              </a:buClr>
              <a:buSzPct val="166666"/>
              <a:buFont typeface="Arial"/>
              <a:buChar char="•"/>
            </a:pPr>
            <a:r>
              <a:rPr lang="en" sz="2400"/>
              <a:t>Click share </a:t>
            </a:r>
          </a:p>
          <a:p>
            <a:endParaRPr lang="en" sz="2400"/>
          </a:p>
          <a:p>
            <a:pPr marL="457200" lvl="0" indent="-381000" rtl="0">
              <a:buClr>
                <a:schemeClr val="dk1"/>
              </a:buClr>
              <a:buSzPct val="166666"/>
              <a:buFont typeface="Arial"/>
              <a:buChar char="•"/>
            </a:pPr>
            <a:r>
              <a:rPr lang="en" sz="2400"/>
              <a:t>Type in the email address of the person you would </a:t>
            </a:r>
          </a:p>
          <a:p>
            <a:pPr lvl="0" rtl="0">
              <a:buNone/>
            </a:pPr>
            <a:r>
              <a:rPr lang="en" sz="2400"/>
              <a:t>     like to share your document with.</a:t>
            </a:r>
          </a:p>
          <a:p>
            <a:endParaRPr lang="en" sz="2400"/>
          </a:p>
          <a:p>
            <a:endParaRPr lang="en" sz="2400"/>
          </a:p>
          <a:p>
            <a:endParaRPr lang="en" sz="2400"/>
          </a:p>
          <a:p>
            <a:pPr marL="457200" lvl="0" indent="-419100">
              <a:buClr>
                <a:schemeClr val="dk1"/>
              </a:buClr>
              <a:buSzPct val="208333"/>
              <a:buFont typeface="Arial"/>
              <a:buChar char="•"/>
            </a:pPr>
            <a:r>
              <a:rPr lang="en" sz="2400"/>
              <a:t>Click done</a:t>
            </a:r>
          </a:p>
        </p:txBody>
      </p:sp>
      <p:sp>
        <p:nvSpPr>
          <p:cNvPr id="303" name="Shape 303"/>
          <p:cNvSpPr/>
          <p:nvPr/>
        </p:nvSpPr>
        <p:spPr>
          <a:xfrm>
            <a:off x="3951652" y="2755030"/>
            <a:ext cx="1240695" cy="575738"/>
          </a:xfrm>
          <a:prstGeom prst="rect">
            <a:avLst/>
          </a:prstGeom>
          <a:blipFill>
            <a:blip r:embed="rId3"/>
            <a:stretch>
              <a:fillRect/>
            </a:stretch>
          </a:blipFill>
        </p:spPr>
      </p:sp>
      <p:sp>
        <p:nvSpPr>
          <p:cNvPr id="304" name="Shape 304"/>
          <p:cNvSpPr/>
          <p:nvPr/>
        </p:nvSpPr>
        <p:spPr>
          <a:xfrm>
            <a:off x="2138362" y="4827750"/>
            <a:ext cx="4867275" cy="762000"/>
          </a:xfrm>
          <a:prstGeom prst="rect">
            <a:avLst/>
          </a:prstGeom>
          <a:blipFill>
            <a:blip r:embed="rId4"/>
            <a:stretch>
              <a:fillRect/>
            </a:stretch>
          </a:blipFill>
        </p:spPr>
      </p:sp>
      <p:sp>
        <p:nvSpPr>
          <p:cNvPr id="305" name="Shape 305"/>
          <p:cNvSpPr/>
          <p:nvPr/>
        </p:nvSpPr>
        <p:spPr>
          <a:xfrm>
            <a:off x="4035708" y="5845960"/>
            <a:ext cx="1072583" cy="446139"/>
          </a:xfrm>
          <a:prstGeom prst="rect">
            <a:avLst/>
          </a:prstGeom>
          <a:blipFill>
            <a:blip r:embed="rId5"/>
            <a:stretch>
              <a:fillRect/>
            </a:stretch>
          </a:blipFill>
        </p:spPr>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Reading New Mail</a:t>
            </a:r>
          </a:p>
        </p:txBody>
      </p:sp>
      <p:sp>
        <p:nvSpPr>
          <p:cNvPr id="56" name="Shape 56"/>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New mail shows up in the Inbox in bold print.</a:t>
            </a:r>
          </a:p>
          <a:p>
            <a:pPr marL="457200" lvl="0" indent="-419100" rtl="0">
              <a:buClr>
                <a:schemeClr val="dk1"/>
              </a:buClr>
              <a:buSzPct val="166666"/>
              <a:buFont typeface="Arial"/>
              <a:buChar char="•"/>
            </a:pPr>
            <a:r>
              <a:rPr lang="en"/>
              <a:t>Click on the message subject to open the message. (A brief preview of the message is given to the right of the message).</a:t>
            </a:r>
          </a:p>
          <a:p>
            <a:endParaRPr lang="en"/>
          </a:p>
        </p:txBody>
      </p:sp>
      <p:sp>
        <p:nvSpPr>
          <p:cNvPr id="57" name="Shape 57"/>
          <p:cNvSpPr/>
          <p:nvPr/>
        </p:nvSpPr>
        <p:spPr>
          <a:xfrm>
            <a:off x="504412" y="4196343"/>
            <a:ext cx="8152901" cy="1969516"/>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Shape 310"/>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Opening Files</a:t>
            </a:r>
          </a:p>
        </p:txBody>
      </p:sp>
      <p:sp>
        <p:nvSpPr>
          <p:cNvPr id="311" name="Shape 311"/>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Files that you create are saved under my drive.</a:t>
            </a:r>
          </a:p>
          <a:p>
            <a:endParaRPr lang="en"/>
          </a:p>
          <a:p>
            <a:pPr marL="457200" lvl="0" indent="-419100" rtl="0">
              <a:buClr>
                <a:schemeClr val="dk1"/>
              </a:buClr>
              <a:buSzPct val="166666"/>
              <a:buFont typeface="Arial"/>
              <a:buChar char="•"/>
            </a:pPr>
            <a:r>
              <a:rPr lang="en"/>
              <a:t>Files that are shared with you are saved under shared with me.</a:t>
            </a:r>
          </a:p>
          <a:p>
            <a:endParaRPr lang="en"/>
          </a:p>
          <a:p>
            <a:endParaRPr lang="en"/>
          </a:p>
        </p:txBody>
      </p:sp>
      <p:sp>
        <p:nvSpPr>
          <p:cNvPr id="312" name="Shape 312"/>
          <p:cNvSpPr/>
          <p:nvPr/>
        </p:nvSpPr>
        <p:spPr>
          <a:xfrm>
            <a:off x="3774435" y="4435156"/>
            <a:ext cx="4515409" cy="1893173"/>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Shape 317"/>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Uploading Files </a:t>
            </a:r>
          </a:p>
        </p:txBody>
      </p:sp>
      <p:sp>
        <p:nvSpPr>
          <p:cNvPr id="318" name="Shape 31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You can upload files created in another program to save in your google drive account.</a:t>
            </a:r>
          </a:p>
          <a:p>
            <a:pPr marL="457200" lvl="0" indent="-419100" rtl="0">
              <a:buClr>
                <a:schemeClr val="dk1"/>
              </a:buClr>
              <a:buSzPct val="166666"/>
              <a:buFont typeface="Arial"/>
              <a:buChar char="•"/>
            </a:pPr>
            <a:r>
              <a:rPr lang="en"/>
              <a:t>Click on the upload icon next to create.</a:t>
            </a:r>
          </a:p>
          <a:p>
            <a:pPr marL="457200" lvl="0" indent="-419100">
              <a:buClr>
                <a:schemeClr val="dk1"/>
              </a:buClr>
              <a:buSzPct val="166666"/>
              <a:buFont typeface="Arial"/>
              <a:buChar char="•"/>
            </a:pPr>
            <a:r>
              <a:rPr lang="en"/>
              <a:t>Select files or enable folder upload to upload a complete folder saved on your computer.</a:t>
            </a:r>
          </a:p>
        </p:txBody>
      </p:sp>
      <p:sp>
        <p:nvSpPr>
          <p:cNvPr id="319" name="Shape 319"/>
          <p:cNvSpPr/>
          <p:nvPr/>
        </p:nvSpPr>
        <p:spPr>
          <a:xfrm>
            <a:off x="7825521" y="3020647"/>
            <a:ext cx="567577" cy="413777"/>
          </a:xfrm>
          <a:prstGeom prst="rect">
            <a:avLst/>
          </a:prstGeom>
          <a:blipFill>
            <a:blip r:embed="rId3"/>
            <a:stretch>
              <a:fillRect/>
            </a:stretch>
          </a:blipFill>
        </p:spPr>
      </p:sp>
      <p:sp>
        <p:nvSpPr>
          <p:cNvPr id="320" name="Shape 320"/>
          <p:cNvSpPr/>
          <p:nvPr/>
        </p:nvSpPr>
        <p:spPr>
          <a:xfrm>
            <a:off x="2038267" y="4662291"/>
            <a:ext cx="5246262" cy="1591410"/>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Shape 325"/>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Downloading Files to View</a:t>
            </a:r>
          </a:p>
        </p:txBody>
      </p:sp>
      <p:sp>
        <p:nvSpPr>
          <p:cNvPr id="326" name="Shape 326"/>
          <p:cNvSpPr txBox="1">
            <a:spLocks noGrp="1"/>
          </p:cNvSpPr>
          <p:nvPr>
            <p:ph type="body" idx="1"/>
          </p:nvPr>
        </p:nvSpPr>
        <p:spPr>
          <a:xfrm>
            <a:off x="457200" y="152665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Open the file you would like to view.</a:t>
            </a:r>
          </a:p>
          <a:p>
            <a:pPr marL="457200" lvl="0" indent="-419100" rtl="0">
              <a:buClr>
                <a:schemeClr val="dk1"/>
              </a:buClr>
              <a:buSzPct val="166666"/>
              <a:buFont typeface="Arial"/>
              <a:buChar char="•"/>
            </a:pPr>
            <a:r>
              <a:rPr lang="en"/>
              <a:t>Click file and select download as.</a:t>
            </a:r>
          </a:p>
          <a:p>
            <a:pPr marL="457200" lvl="0" indent="-419100">
              <a:buClr>
                <a:schemeClr val="dk1"/>
              </a:buClr>
              <a:buSzPct val="166666"/>
              <a:buFont typeface="Arial"/>
              <a:buChar char="•"/>
            </a:pPr>
            <a:r>
              <a:rPr lang="en"/>
              <a:t>Choose the program you would like to open your file in.</a:t>
            </a:r>
          </a:p>
        </p:txBody>
      </p:sp>
      <p:sp>
        <p:nvSpPr>
          <p:cNvPr id="327" name="Shape 327"/>
          <p:cNvSpPr/>
          <p:nvPr/>
        </p:nvSpPr>
        <p:spPr>
          <a:xfrm>
            <a:off x="2505979" y="3509262"/>
            <a:ext cx="1794730" cy="3132728"/>
          </a:xfrm>
          <a:prstGeom prst="rect">
            <a:avLst/>
          </a:prstGeom>
          <a:blipFill>
            <a:blip r:embed="rId3"/>
            <a:stretch>
              <a:fillRect/>
            </a:stretch>
          </a:blipFill>
        </p:spPr>
      </p:sp>
      <p:sp>
        <p:nvSpPr>
          <p:cNvPr id="328" name="Shape 328"/>
          <p:cNvSpPr/>
          <p:nvPr/>
        </p:nvSpPr>
        <p:spPr>
          <a:xfrm>
            <a:off x="4599375" y="4994166"/>
            <a:ext cx="2171700" cy="1647825"/>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Shape 333"/>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Exporting Files to Google Drive</a:t>
            </a:r>
          </a:p>
        </p:txBody>
      </p:sp>
      <p:sp>
        <p:nvSpPr>
          <p:cNvPr id="334" name="Shape 334"/>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a:t>The export function allows you to create google files from other files such as word, excel, etc.</a:t>
            </a:r>
          </a:p>
          <a:p>
            <a:endParaRPr lang="en"/>
          </a:p>
          <a:p>
            <a:pPr marL="457200" lvl="0" indent="-419100" rtl="0">
              <a:buClr>
                <a:schemeClr val="dk1"/>
              </a:buClr>
              <a:buSzPct val="166666"/>
              <a:buFont typeface="Arial"/>
              <a:buChar char="•"/>
            </a:pPr>
            <a:r>
              <a:rPr lang="en"/>
              <a:t>Open the file</a:t>
            </a:r>
          </a:p>
          <a:p>
            <a:endParaRPr lang="en"/>
          </a:p>
          <a:p>
            <a:pPr marL="457200" lvl="0" indent="-419100" rtl="0">
              <a:buClr>
                <a:schemeClr val="dk1"/>
              </a:buClr>
              <a:buSzPct val="166666"/>
              <a:buFont typeface="Arial"/>
              <a:buChar char="•"/>
            </a:pPr>
            <a:r>
              <a:rPr lang="en"/>
              <a:t>Select file and then export </a:t>
            </a:r>
          </a:p>
          <a:p>
            <a:pPr lvl="0">
              <a:buNone/>
            </a:pPr>
            <a:r>
              <a:rPr lang="en"/>
              <a:t>    to google document.</a:t>
            </a:r>
          </a:p>
        </p:txBody>
      </p:sp>
      <p:sp>
        <p:nvSpPr>
          <p:cNvPr id="335" name="Shape 335"/>
          <p:cNvSpPr/>
          <p:nvPr/>
        </p:nvSpPr>
        <p:spPr>
          <a:xfrm>
            <a:off x="5652271" y="2742390"/>
            <a:ext cx="2896253" cy="3733585"/>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Shape 340"/>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Download Files</a:t>
            </a:r>
          </a:p>
        </p:txBody>
      </p:sp>
      <p:sp>
        <p:nvSpPr>
          <p:cNvPr id="341" name="Shape 341"/>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a:t>The download function allows you to download your original documents back into the program they were originally created in.  </a:t>
            </a:r>
          </a:p>
          <a:p>
            <a:endParaRPr lang="en"/>
          </a:p>
          <a:p>
            <a:pPr marL="457200" lvl="0" indent="-419100" rtl="0">
              <a:buClr>
                <a:schemeClr val="dk1"/>
              </a:buClr>
              <a:buSzPct val="166666"/>
              <a:buFont typeface="Arial"/>
              <a:buChar char="•"/>
            </a:pPr>
            <a:r>
              <a:rPr lang="en"/>
              <a:t>Open your file</a:t>
            </a:r>
          </a:p>
          <a:p>
            <a:pPr marL="457200" lvl="0" indent="-419100" rtl="0">
              <a:buClr>
                <a:schemeClr val="dk1"/>
              </a:buClr>
              <a:buSzPct val="166666"/>
              <a:buFont typeface="Arial"/>
              <a:buChar char="•"/>
            </a:pPr>
            <a:r>
              <a:rPr lang="en"/>
              <a:t>Click file</a:t>
            </a:r>
          </a:p>
          <a:p>
            <a:pPr marL="457200" lvl="0" indent="-419100">
              <a:buClr>
                <a:schemeClr val="dk1"/>
              </a:buClr>
              <a:buSzPct val="166666"/>
              <a:buFont typeface="Arial"/>
              <a:buChar char="•"/>
            </a:pPr>
            <a:r>
              <a:rPr lang="en"/>
              <a:t>Select download</a:t>
            </a:r>
          </a:p>
        </p:txBody>
      </p:sp>
      <p:sp>
        <p:nvSpPr>
          <p:cNvPr id="342" name="Shape 342"/>
          <p:cNvSpPr/>
          <p:nvPr/>
        </p:nvSpPr>
        <p:spPr>
          <a:xfrm>
            <a:off x="5713621" y="3200723"/>
            <a:ext cx="2504577" cy="3238476"/>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Download Files Continued</a:t>
            </a:r>
          </a:p>
        </p:txBody>
      </p:sp>
      <p:sp>
        <p:nvSpPr>
          <p:cNvPr id="348" name="Shape 348"/>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a:buClr>
                <a:schemeClr val="dk1"/>
              </a:buClr>
              <a:buSzPct val="166666"/>
              <a:buFont typeface="Arial"/>
              <a:buChar char="•"/>
            </a:pPr>
            <a:r>
              <a:rPr lang="en"/>
              <a:t>Select the program you want to open your file in and click ok. This will allow you to modify and edit your document. </a:t>
            </a:r>
          </a:p>
        </p:txBody>
      </p:sp>
      <p:sp>
        <p:nvSpPr>
          <p:cNvPr id="349" name="Shape 349"/>
          <p:cNvSpPr/>
          <p:nvPr/>
        </p:nvSpPr>
        <p:spPr>
          <a:xfrm>
            <a:off x="2471737" y="3039000"/>
            <a:ext cx="4200525" cy="3219450"/>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Shape 354"/>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sz="3400"/>
              <a:t>After Downloading and Modifying</a:t>
            </a:r>
          </a:p>
        </p:txBody>
      </p:sp>
      <p:sp>
        <p:nvSpPr>
          <p:cNvPr id="355" name="Shape 355"/>
          <p:cNvSpPr txBox="1">
            <a:spLocks noGrp="1"/>
          </p:cNvSpPr>
          <p:nvPr>
            <p:ph type="body" idx="1"/>
          </p:nvPr>
        </p:nvSpPr>
        <p:spPr>
          <a:xfrm>
            <a:off x="457200" y="1600200"/>
            <a:ext cx="8229600" cy="1934099"/>
          </a:xfrm>
          <a:prstGeom prst="rect">
            <a:avLst/>
          </a:prstGeom>
        </p:spPr>
        <p:txBody>
          <a:bodyPr lIns="91425" tIns="91425" rIns="91425" bIns="91425" anchor="t" anchorCtr="0">
            <a:spAutoFit/>
          </a:bodyPr>
          <a:lstStyle/>
          <a:p>
            <a:pPr>
              <a:buNone/>
            </a:pPr>
            <a:r>
              <a:rPr lang="en"/>
              <a:t>Once you download your file and modify it, then you must save it and then upload it again to google drive.  </a:t>
            </a:r>
          </a:p>
        </p:txBody>
      </p:sp>
      <p:sp>
        <p:nvSpPr>
          <p:cNvPr id="356" name="Shape 356"/>
          <p:cNvSpPr/>
          <p:nvPr/>
        </p:nvSpPr>
        <p:spPr>
          <a:xfrm>
            <a:off x="4423310" y="2928870"/>
            <a:ext cx="3405664" cy="3401278"/>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Shape 361"/>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Organizing Your Files</a:t>
            </a:r>
          </a:p>
        </p:txBody>
      </p:sp>
      <p:sp>
        <p:nvSpPr>
          <p:cNvPr id="362" name="Shape 362"/>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Click create</a:t>
            </a:r>
          </a:p>
          <a:p>
            <a:endParaRPr lang="en"/>
          </a:p>
          <a:p>
            <a:pPr marL="457200" lvl="0" indent="-419100" rtl="0">
              <a:buClr>
                <a:schemeClr val="dk1"/>
              </a:buClr>
              <a:buSzPct val="166666"/>
              <a:buFont typeface="Arial"/>
              <a:buChar char="•"/>
            </a:pPr>
            <a:r>
              <a:rPr lang="en"/>
              <a:t>Click folder</a:t>
            </a:r>
          </a:p>
          <a:p>
            <a:endParaRPr lang="en"/>
          </a:p>
          <a:p>
            <a:pPr marL="457200" lvl="0" indent="-419100" rtl="0">
              <a:buClr>
                <a:schemeClr val="dk1"/>
              </a:buClr>
              <a:buSzPct val="166666"/>
              <a:buFont typeface="Arial"/>
              <a:buChar char="•"/>
            </a:pPr>
            <a:r>
              <a:rPr lang="en"/>
              <a:t>Title your folder</a:t>
            </a:r>
          </a:p>
          <a:p>
            <a:pPr lvl="0" rtl="0">
              <a:buNone/>
            </a:pPr>
            <a:r>
              <a:rPr lang="en"/>
              <a:t>     and click create</a:t>
            </a:r>
          </a:p>
          <a:p>
            <a:endParaRPr lang="en"/>
          </a:p>
          <a:p>
            <a:endParaRPr lang="en"/>
          </a:p>
        </p:txBody>
      </p:sp>
      <p:sp>
        <p:nvSpPr>
          <p:cNvPr id="363" name="Shape 363"/>
          <p:cNvSpPr/>
          <p:nvPr/>
        </p:nvSpPr>
        <p:spPr>
          <a:xfrm>
            <a:off x="4693750" y="1678425"/>
            <a:ext cx="2105025" cy="2028825"/>
          </a:xfrm>
          <a:prstGeom prst="rect">
            <a:avLst/>
          </a:prstGeom>
          <a:blipFill>
            <a:blip r:embed="rId3"/>
            <a:stretch>
              <a:fillRect/>
            </a:stretch>
          </a:blipFill>
        </p:spPr>
      </p:sp>
      <p:sp>
        <p:nvSpPr>
          <p:cNvPr id="364" name="Shape 364"/>
          <p:cNvSpPr/>
          <p:nvPr/>
        </p:nvSpPr>
        <p:spPr>
          <a:xfrm>
            <a:off x="4693750" y="4281500"/>
            <a:ext cx="2305050" cy="1447800"/>
          </a:xfrm>
          <a:prstGeom prst="rect">
            <a:avLst/>
          </a:prstGeom>
          <a:blipFill>
            <a:blip r:embed="rId4"/>
            <a:stretch>
              <a:fillRect/>
            </a:stretch>
          </a:blipFill>
        </p:spPr>
      </p:sp>
    </p:spTree>
  </p:cSld>
  <p:clrMapOvr>
    <a:masterClrMapping/>
  </p:clrMapOvr>
  <p:transition xmlns:p14="http://schemas.microsoft.com/office/powerpoint/2010/mai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title"/>
          </p:nvPr>
        </p:nvSpPr>
        <p:spPr>
          <a:xfrm>
            <a:off x="457200" y="186035"/>
            <a:ext cx="8229600" cy="1143000"/>
          </a:xfrm>
          <a:prstGeom prst="rect">
            <a:avLst/>
          </a:prstGeom>
        </p:spPr>
        <p:txBody>
          <a:bodyPr lIns="91425" tIns="91425" rIns="91425" bIns="91425" anchor="ctr" anchorCtr="0">
            <a:spAutoFit/>
          </a:bodyPr>
          <a:lstStyle/>
          <a:p>
            <a:pPr algn="ctr">
              <a:buNone/>
            </a:pPr>
            <a:r>
              <a:rPr lang="en"/>
              <a:t>Moving Your Files to a Folder</a:t>
            </a:r>
          </a:p>
        </p:txBody>
      </p:sp>
      <p:sp>
        <p:nvSpPr>
          <p:cNvPr id="370" name="Shape 370"/>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To move your files to a folder to organize like files, simply click and drag the file to the folder under my drive.</a:t>
            </a:r>
          </a:p>
          <a:p>
            <a:endParaRPr lang="en"/>
          </a:p>
          <a:p>
            <a:endParaRPr lang="en"/>
          </a:p>
          <a:p>
            <a:endParaRPr lang="en"/>
          </a:p>
          <a:p>
            <a:pPr lvl="0" rtl="0">
              <a:buNone/>
            </a:pPr>
            <a:r>
              <a:rPr lang="en"/>
              <a:t>See more by clicking on</a:t>
            </a:r>
          </a:p>
          <a:p>
            <a:pPr lvl="0" rtl="0">
              <a:buNone/>
            </a:pPr>
            <a:r>
              <a:rPr lang="en"/>
              <a:t>the movie icon.</a:t>
            </a:r>
          </a:p>
          <a:p>
            <a:endParaRPr lang="en"/>
          </a:p>
          <a:p>
            <a:endParaRPr lang="en"/>
          </a:p>
          <a:p>
            <a:endParaRPr lang="en"/>
          </a:p>
        </p:txBody>
      </p:sp>
      <p:sp>
        <p:nvSpPr>
          <p:cNvPr id="371" name="Shape 371"/>
          <p:cNvSpPr/>
          <p:nvPr/>
        </p:nvSpPr>
        <p:spPr>
          <a:xfrm>
            <a:off x="4972562" y="3388336"/>
            <a:ext cx="3060211" cy="2975513"/>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Shape 376"/>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buNone/>
            </a:pPr>
            <a:r>
              <a:rPr lang="en"/>
              <a:t>Other Trainings</a:t>
            </a:r>
          </a:p>
        </p:txBody>
      </p:sp>
      <p:sp>
        <p:nvSpPr>
          <p:cNvPr id="377" name="Shape 377"/>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sz="1400">
                <a:solidFill>
                  <a:srgbClr val="85200C"/>
                </a:solidFill>
                <a:latin typeface="Verdana"/>
                <a:ea typeface="Verdana"/>
                <a:cs typeface="Verdana"/>
                <a:sym typeface="Verdana"/>
              </a:rPr>
              <a:t>October 10th </a:t>
            </a:r>
          </a:p>
          <a:p>
            <a:pPr lvl="0" rtl="0">
              <a:buNone/>
            </a:pPr>
            <a:r>
              <a:rPr lang="en" sz="1400">
                <a:solidFill>
                  <a:srgbClr val="85200C"/>
                </a:solidFill>
                <a:latin typeface="Verdana"/>
                <a:ea typeface="Verdana"/>
                <a:cs typeface="Verdana"/>
                <a:sym typeface="Verdana"/>
              </a:rPr>
              <a:t>4:00-5:30 </a:t>
            </a:r>
          </a:p>
          <a:p>
            <a:pPr lvl="0" rtl="0">
              <a:buNone/>
            </a:pPr>
            <a:r>
              <a:rPr lang="en" sz="1400">
                <a:solidFill>
                  <a:srgbClr val="85200C"/>
                </a:solidFill>
                <a:latin typeface="Verdana"/>
                <a:ea typeface="Verdana"/>
                <a:cs typeface="Verdana"/>
                <a:sym typeface="Verdana"/>
              </a:rPr>
              <a:t>Advance Google Mail/Drive/Tools</a:t>
            </a:r>
          </a:p>
          <a:p>
            <a:pPr lvl="0" rtl="0">
              <a:buNone/>
            </a:pPr>
            <a:r>
              <a:rPr lang="en" sz="1400">
                <a:solidFill>
                  <a:srgbClr val="85200C"/>
                </a:solidFill>
                <a:latin typeface="Verdana"/>
                <a:ea typeface="Verdana"/>
                <a:cs typeface="Verdana"/>
                <a:sym typeface="Verdana"/>
              </a:rPr>
              <a:t>Hosted at Saratoga-room TBD</a:t>
            </a:r>
          </a:p>
          <a:p>
            <a:pPr lvl="0" rtl="0">
              <a:buNone/>
            </a:pPr>
            <a:r>
              <a:rPr lang="en" sz="1400">
                <a:solidFill>
                  <a:srgbClr val="85200C"/>
                </a:solidFill>
                <a:latin typeface="Verdana"/>
                <a:ea typeface="Verdana"/>
                <a:cs typeface="Verdana"/>
                <a:sym typeface="Verdana"/>
              </a:rPr>
              <a:t> </a:t>
            </a:r>
          </a:p>
          <a:p>
            <a:pPr lvl="0" rtl="0">
              <a:buNone/>
            </a:pPr>
            <a:r>
              <a:rPr lang="en" sz="1400">
                <a:solidFill>
                  <a:srgbClr val="85200C"/>
                </a:solidFill>
                <a:latin typeface="Verdana"/>
                <a:ea typeface="Verdana"/>
                <a:cs typeface="Verdana"/>
                <a:sym typeface="Verdana"/>
              </a:rPr>
              <a:t>November 7th </a:t>
            </a:r>
          </a:p>
          <a:p>
            <a:pPr lvl="0" rtl="0">
              <a:buNone/>
            </a:pPr>
            <a:r>
              <a:rPr lang="en" sz="1400">
                <a:solidFill>
                  <a:srgbClr val="85200C"/>
                </a:solidFill>
                <a:latin typeface="Verdana"/>
                <a:ea typeface="Verdana"/>
                <a:cs typeface="Verdana"/>
                <a:sym typeface="Verdana"/>
              </a:rPr>
              <a:t>2:00-4:00</a:t>
            </a:r>
          </a:p>
          <a:p>
            <a:pPr lvl="0" rtl="0">
              <a:buNone/>
            </a:pPr>
            <a:r>
              <a:rPr lang="en" sz="1400">
                <a:solidFill>
                  <a:srgbClr val="85200C"/>
                </a:solidFill>
                <a:latin typeface="Verdana"/>
                <a:ea typeface="Verdana"/>
                <a:cs typeface="Verdana"/>
                <a:sym typeface="Verdana"/>
              </a:rPr>
              <a:t>Rotating Training Day </a:t>
            </a:r>
          </a:p>
          <a:p>
            <a:pPr lvl="0" rtl="0">
              <a:buNone/>
            </a:pPr>
            <a:r>
              <a:rPr lang="en" sz="1400">
                <a:solidFill>
                  <a:srgbClr val="85200C"/>
                </a:solidFill>
                <a:latin typeface="Verdana"/>
                <a:ea typeface="Verdana"/>
                <a:cs typeface="Verdana"/>
                <a:sym typeface="Verdana"/>
              </a:rPr>
              <a:t>Hosted at various schools-schedule will be released</a:t>
            </a:r>
          </a:p>
          <a:p>
            <a:endParaRPr lang="en" sz="1400">
              <a:solidFill>
                <a:srgbClr val="85200C"/>
              </a:solidFill>
              <a:latin typeface="Verdana"/>
              <a:ea typeface="Verdana"/>
              <a:cs typeface="Verdana"/>
              <a:sym typeface="Verdana"/>
            </a:endParaRPr>
          </a:p>
          <a:p>
            <a:pPr lvl="0" rtl="0">
              <a:buNone/>
            </a:pPr>
            <a:r>
              <a:rPr lang="en" sz="1400">
                <a:solidFill>
                  <a:srgbClr val="85200C"/>
                </a:solidFill>
                <a:latin typeface="Verdana"/>
                <a:ea typeface="Verdana"/>
                <a:cs typeface="Verdana"/>
                <a:sym typeface="Verdana"/>
              </a:rPr>
              <a:t>January 9th </a:t>
            </a:r>
          </a:p>
          <a:p>
            <a:pPr lvl="0" rtl="0">
              <a:buNone/>
            </a:pPr>
            <a:r>
              <a:rPr lang="en" sz="1400">
                <a:solidFill>
                  <a:srgbClr val="85200C"/>
                </a:solidFill>
                <a:latin typeface="Verdana"/>
                <a:ea typeface="Verdana"/>
                <a:cs typeface="Verdana"/>
                <a:sym typeface="Verdana"/>
              </a:rPr>
              <a:t>4:00-5:30</a:t>
            </a:r>
          </a:p>
          <a:p>
            <a:pPr lvl="0" rtl="0">
              <a:buNone/>
            </a:pPr>
            <a:r>
              <a:rPr lang="en" sz="1400">
                <a:solidFill>
                  <a:srgbClr val="85200C"/>
                </a:solidFill>
                <a:latin typeface="Verdana"/>
                <a:ea typeface="Verdana"/>
                <a:cs typeface="Verdana"/>
                <a:sym typeface="Verdana"/>
              </a:rPr>
              <a:t>iPads in the classroom </a:t>
            </a:r>
          </a:p>
          <a:p>
            <a:pPr lvl="0" rtl="0">
              <a:buNone/>
            </a:pPr>
            <a:r>
              <a:rPr lang="en" sz="1400">
                <a:solidFill>
                  <a:srgbClr val="85200C"/>
                </a:solidFill>
                <a:latin typeface="Verdana"/>
                <a:ea typeface="Verdana"/>
                <a:cs typeface="Verdana"/>
                <a:sym typeface="Verdana"/>
              </a:rPr>
              <a:t>Hosted at MCHS in Library</a:t>
            </a:r>
          </a:p>
          <a:p>
            <a:endParaRPr lang="en" sz="1400">
              <a:solidFill>
                <a:srgbClr val="85200C"/>
              </a:solidFill>
              <a:latin typeface="Verdana"/>
              <a:ea typeface="Verdana"/>
              <a:cs typeface="Verdana"/>
              <a:sym typeface="Verdana"/>
            </a:endParaRPr>
          </a:p>
          <a:p>
            <a:endParaRPr lang="en" sz="1400">
              <a:solidFill>
                <a:srgbClr val="85200C"/>
              </a:solidFill>
              <a:latin typeface="Verdana"/>
              <a:ea typeface="Verdana"/>
              <a:cs typeface="Verdana"/>
              <a:sym typeface="Verdana"/>
            </a:endParaRPr>
          </a:p>
          <a:p>
            <a:endParaRPr lang="en" sz="1400">
              <a:solidFill>
                <a:srgbClr val="85200C"/>
              </a:solidFill>
              <a:latin typeface="Verdana"/>
              <a:ea typeface="Verdana"/>
              <a:cs typeface="Verdana"/>
              <a:sym typeface="Verdana"/>
            </a:endParaRP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Reading New Mail Continued</a:t>
            </a:r>
          </a:p>
        </p:txBody>
      </p:sp>
      <p:sp>
        <p:nvSpPr>
          <p:cNvPr id="63" name="Shape 63"/>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In a new message you can delete the message by hitting the Trash Can at the top.</a:t>
            </a:r>
          </a:p>
          <a:p>
            <a:pPr marL="457200" lvl="0" indent="-419100">
              <a:buClr>
                <a:schemeClr val="dk1"/>
              </a:buClr>
              <a:buSzPct val="166666"/>
              <a:buFont typeface="Arial"/>
              <a:buChar char="•"/>
            </a:pPr>
            <a:r>
              <a:rPr lang="en"/>
              <a:t>To reply / forward / print the message: click the upside down triangle on the right side near the star and arrow.</a:t>
            </a:r>
          </a:p>
        </p:txBody>
      </p:sp>
      <p:sp>
        <p:nvSpPr>
          <p:cNvPr id="64" name="Shape 64"/>
          <p:cNvSpPr/>
          <p:nvPr/>
        </p:nvSpPr>
        <p:spPr>
          <a:xfrm>
            <a:off x="670899" y="4150668"/>
            <a:ext cx="7802199" cy="2266289"/>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Composing New Messages</a:t>
            </a:r>
          </a:p>
        </p:txBody>
      </p:sp>
      <p:sp>
        <p:nvSpPr>
          <p:cNvPr id="70" name="Shape 70"/>
          <p:cNvSpPr txBox="1">
            <a:spLocks noGrp="1"/>
          </p:cNvSpPr>
          <p:nvPr>
            <p:ph type="body" idx="1"/>
          </p:nvPr>
        </p:nvSpPr>
        <p:spPr>
          <a:xfrm>
            <a:off x="536125" y="1608967"/>
            <a:ext cx="6808799" cy="32136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Click Compose at the top left, to compose a new message.</a:t>
            </a:r>
          </a:p>
          <a:p>
            <a:pPr marL="457200" lvl="0" indent="-419100">
              <a:buClr>
                <a:schemeClr val="dk1"/>
              </a:buClr>
              <a:buSzPct val="166666"/>
              <a:buFont typeface="Arial"/>
              <a:buChar char="•"/>
            </a:pPr>
            <a:r>
              <a:rPr lang="en"/>
              <a:t>Enter in your recipient(s) in the to line (will autofill from your address book), your subject, and select attach file to include any attachments.</a:t>
            </a:r>
          </a:p>
        </p:txBody>
      </p:sp>
      <p:sp>
        <p:nvSpPr>
          <p:cNvPr id="71" name="Shape 71"/>
          <p:cNvSpPr/>
          <p:nvPr/>
        </p:nvSpPr>
        <p:spPr>
          <a:xfrm>
            <a:off x="771748" y="4919042"/>
            <a:ext cx="7118171" cy="1763478"/>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Composing New Messages Continued	</a:t>
            </a:r>
          </a:p>
        </p:txBody>
      </p:sp>
      <p:sp>
        <p:nvSpPr>
          <p:cNvPr id="77" name="Shape 77"/>
          <p:cNvSpPr txBox="1">
            <a:spLocks noGrp="1"/>
          </p:cNvSpPr>
          <p:nvPr>
            <p:ph type="body" idx="1"/>
          </p:nvPr>
        </p:nvSpPr>
        <p:spPr>
          <a:xfrm>
            <a:off x="457200" y="1600200"/>
            <a:ext cx="8229600" cy="3143699"/>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Formatting for message content is below the subject box and aligns with many of the formatting options available in Microsoft products.</a:t>
            </a:r>
          </a:p>
          <a:p>
            <a:pPr marL="457200" lvl="0" indent="-419100">
              <a:buClr>
                <a:schemeClr val="dk1"/>
              </a:buClr>
              <a:buSzPct val="166666"/>
              <a:buFont typeface="Arial"/>
              <a:buChar char="•"/>
            </a:pPr>
            <a:r>
              <a:rPr lang="en"/>
              <a:t>Spell Checking is also available for message contents (most browsers will underline misspelled words).</a:t>
            </a:r>
          </a:p>
        </p:txBody>
      </p:sp>
      <p:sp>
        <p:nvSpPr>
          <p:cNvPr id="78" name="Shape 78"/>
          <p:cNvSpPr/>
          <p:nvPr/>
        </p:nvSpPr>
        <p:spPr>
          <a:xfrm>
            <a:off x="841900" y="4806977"/>
            <a:ext cx="7661900" cy="1834966"/>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Address Book = Contacts</a:t>
            </a:r>
          </a:p>
        </p:txBody>
      </p:sp>
      <p:sp>
        <p:nvSpPr>
          <p:cNvPr id="84" name="Shape 84"/>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The address book in Gmail is accessed by clicking on Mail at the top left and selecting Contacts.</a:t>
            </a:r>
          </a:p>
          <a:p>
            <a:pPr marL="457200" lvl="0" indent="-419100">
              <a:buClr>
                <a:schemeClr val="dk1"/>
              </a:buClr>
              <a:buSzPct val="166666"/>
              <a:buFont typeface="Arial"/>
              <a:buChar char="•"/>
            </a:pPr>
            <a:r>
              <a:rPr lang="en"/>
              <a:t>Gmail keeps track of contacts you email automatically. To create a contact, select New Contact.</a:t>
            </a:r>
          </a:p>
        </p:txBody>
      </p:sp>
      <p:sp>
        <p:nvSpPr>
          <p:cNvPr id="85" name="Shape 85"/>
          <p:cNvSpPr/>
          <p:nvPr/>
        </p:nvSpPr>
        <p:spPr>
          <a:xfrm>
            <a:off x="3332658" y="3862741"/>
            <a:ext cx="5109603" cy="2796021"/>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457200" y="186035"/>
            <a:ext cx="8229600" cy="1143000"/>
          </a:xfrm>
          <a:prstGeom prst="rect">
            <a:avLst/>
          </a:prstGeom>
        </p:spPr>
        <p:txBody>
          <a:bodyPr lIns="91425" tIns="91425" rIns="91425" bIns="91425" anchor="b" anchorCtr="0">
            <a:spAutoFit/>
          </a:bodyPr>
          <a:lstStyle/>
          <a:p>
            <a:pPr algn="ctr">
              <a:buNone/>
            </a:pPr>
            <a:r>
              <a:rPr lang="en"/>
              <a:t>Contacts Continued</a:t>
            </a:r>
          </a:p>
        </p:txBody>
      </p:sp>
      <p:sp>
        <p:nvSpPr>
          <p:cNvPr id="91" name="Shape 91"/>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Enter the contact information for the new contact and select save now from the right side.</a:t>
            </a:r>
          </a:p>
          <a:p>
            <a:pPr marL="457200" lvl="0" indent="-419100">
              <a:buClr>
                <a:schemeClr val="dk1"/>
              </a:buClr>
              <a:buSzPct val="166666"/>
              <a:buFont typeface="Arial"/>
              <a:buChar char="•"/>
            </a:pPr>
            <a:r>
              <a:rPr lang="en"/>
              <a:t>Select the bent arrow from the left to return to the Contacts screen.</a:t>
            </a:r>
          </a:p>
        </p:txBody>
      </p:sp>
      <p:sp>
        <p:nvSpPr>
          <p:cNvPr id="92" name="Shape 92"/>
          <p:cNvSpPr/>
          <p:nvPr/>
        </p:nvSpPr>
        <p:spPr>
          <a:xfrm>
            <a:off x="653348" y="3898959"/>
            <a:ext cx="7837302" cy="2287381"/>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theme/theme1.xml><?xml version="1.0" encoding="utf-8"?>
<a:theme xmlns:a="http://schemas.openxmlformats.org/drawingml/2006/main">
  <a:themeElements>
    <a:clrScheme name="Custom 352">
      <a:dk1>
        <a:srgbClr val="333333"/>
      </a:dk1>
      <a:lt1>
        <a:srgbClr val="FFFFFF"/>
      </a:lt1>
      <a:dk2>
        <a:srgbClr val="800000"/>
      </a:dk2>
      <a:lt2>
        <a:srgbClr val="CCCCCC"/>
      </a:lt2>
      <a:accent1>
        <a:srgbClr val="0E427E"/>
      </a:accent1>
      <a:accent2>
        <a:srgbClr val="C5AF48"/>
      </a:accent2>
      <a:accent3>
        <a:srgbClr val="327C56"/>
      </a:accent3>
      <a:accent4>
        <a:srgbClr val="387B7D"/>
      </a:accent4>
      <a:accent5>
        <a:srgbClr val="BA7436"/>
      </a:accent5>
      <a:accent6>
        <a:srgbClr val="804000"/>
      </a:accent6>
      <a:hlink>
        <a:srgbClr val="1D6B8D"/>
      </a:hlink>
      <a:folHlink>
        <a:srgbClr val="103B4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1434</Words>
  <Application>Microsoft Macintosh PowerPoint</Application>
  <PresentationFormat>On-screen Show (4:3)</PresentationFormat>
  <Paragraphs>244</Paragraphs>
  <Slides>49</Slides>
  <Notes>49</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
      <vt:lpstr>PowerPoint Presentation</vt:lpstr>
      <vt:lpstr>Navigating</vt:lpstr>
      <vt:lpstr>Navigation Continued</vt:lpstr>
      <vt:lpstr>Reading New Mail</vt:lpstr>
      <vt:lpstr>Reading New Mail Continued</vt:lpstr>
      <vt:lpstr>Composing New Messages</vt:lpstr>
      <vt:lpstr>Composing New Messages Continued </vt:lpstr>
      <vt:lpstr>Address Book = Contacts</vt:lpstr>
      <vt:lpstr>Contacts Continued</vt:lpstr>
      <vt:lpstr>Contacts Continued</vt:lpstr>
      <vt:lpstr>Google Calendar</vt:lpstr>
      <vt:lpstr>Navigating</vt:lpstr>
      <vt:lpstr>Navigation Continued</vt:lpstr>
      <vt:lpstr>Creating a Calendar</vt:lpstr>
      <vt:lpstr>Creating a Calendar Continued</vt:lpstr>
      <vt:lpstr>Sharing Your Calendars</vt:lpstr>
      <vt:lpstr>Saving Your Calendar</vt:lpstr>
      <vt:lpstr>Creating a Calendar Event</vt:lpstr>
      <vt:lpstr>Creating a Calendar Event Cont...</vt:lpstr>
      <vt:lpstr>Repeat Event</vt:lpstr>
      <vt:lpstr>Location, Calendar, and Description</vt:lpstr>
      <vt:lpstr>Calendar Reminders</vt:lpstr>
      <vt:lpstr>Calendar Reminders Continued</vt:lpstr>
      <vt:lpstr>Others Viewing Your Events</vt:lpstr>
      <vt:lpstr>Sharing Your Calendar</vt:lpstr>
      <vt:lpstr>Sharing Your Calendar Continued</vt:lpstr>
      <vt:lpstr>Saving Your Event to Your Calendar</vt:lpstr>
      <vt:lpstr>Reading Your Calendar</vt:lpstr>
      <vt:lpstr>Calendar Views</vt:lpstr>
      <vt:lpstr>Clicking on an Event</vt:lpstr>
      <vt:lpstr>Syncing Calendars to Your iPhone</vt:lpstr>
      <vt:lpstr>PowerPoint Presentation</vt:lpstr>
      <vt:lpstr>Google Drive Overview</vt:lpstr>
      <vt:lpstr>Navigating</vt:lpstr>
      <vt:lpstr>Navigation Continued</vt:lpstr>
      <vt:lpstr>Google Drive </vt:lpstr>
      <vt:lpstr>Google Drive</vt:lpstr>
      <vt:lpstr>Benefits of Google Drive</vt:lpstr>
      <vt:lpstr>Sharing</vt:lpstr>
      <vt:lpstr>Opening Files</vt:lpstr>
      <vt:lpstr>Uploading Files </vt:lpstr>
      <vt:lpstr>Downloading Files to View</vt:lpstr>
      <vt:lpstr>Exporting Files to Google Drive</vt:lpstr>
      <vt:lpstr>Download Files</vt:lpstr>
      <vt:lpstr>Download Files Continued</vt:lpstr>
      <vt:lpstr>After Downloading and Modifying</vt:lpstr>
      <vt:lpstr>Organizing Your Files</vt:lpstr>
      <vt:lpstr>Moving Your Files to a Folder</vt:lpstr>
      <vt:lpstr>Other Trainings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Saratoga School</cp:lastModifiedBy>
  <cp:revision>1</cp:revision>
  <dcterms:modified xsi:type="dcterms:W3CDTF">2012-09-13T03:21:52Z</dcterms:modified>
</cp:coreProperties>
</file>